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6"/>
  </p:notesMasterIdLst>
  <p:handoutMasterIdLst>
    <p:handoutMasterId r:id="rId7"/>
  </p:handoutMasterIdLst>
  <p:sldIdLst>
    <p:sldId id="2597" r:id="rId2"/>
    <p:sldId id="2565" r:id="rId3"/>
    <p:sldId id="2567" r:id="rId4"/>
    <p:sldId id="2540"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4" autoAdjust="0"/>
    <p:restoredTop sz="95280" autoAdjust="0"/>
  </p:normalViewPr>
  <p:slideViewPr>
    <p:cSldViewPr snapToGrid="0" snapToObjects="1" showGuides="1">
      <p:cViewPr varScale="1">
        <p:scale>
          <a:sx n="99" d="100"/>
          <a:sy n="99" d="100"/>
        </p:scale>
        <p:origin x="248" y="72"/>
      </p:cViewPr>
      <p:guideLst>
        <p:guide pos="3840"/>
        <p:guide orient="horz" pos="2160"/>
      </p:guideLst>
    </p:cSldViewPr>
  </p:slideViewPr>
  <p:outlineViewPr>
    <p:cViewPr>
      <p:scale>
        <a:sx n="33" d="100"/>
        <a:sy n="33" d="100"/>
      </p:scale>
      <p:origin x="0" y="-44142"/>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60" d="100"/>
          <a:sy n="60" d="100"/>
        </p:scale>
        <p:origin x="3187" y="4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48B25D-8766-427E-8C9E-4845048D8DFC}" type="datetimeFigureOut">
              <a:rPr lang="en-US" smtClean="0"/>
              <a:t>5/28/2020</a:t>
            </a:fld>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F439B-391B-4B41-826A-951FCF412C34}" type="datetimeFigureOut">
              <a:rPr lang="en-US" smtClean="0"/>
              <a:t>5/28/2020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4618512"/>
          </a:xfrm>
          <a:solidFill>
            <a:schemeClr val="bg1">
              <a:lumMod val="95000"/>
            </a:schemeClr>
          </a:solidFill>
        </p:spPr>
        <p:txBody>
          <a:bodyPr/>
          <a:lstStyle/>
          <a:p>
            <a:r>
              <a:rPr lang="en-US"/>
              <a:t>Click icon to add picture</a:t>
            </a:r>
            <a:endParaRPr lang="en-US" dirty="0"/>
          </a:p>
        </p:txBody>
      </p:sp>
      <p:sp>
        <p:nvSpPr>
          <p:cNvPr id="2" name="Rectangle 1">
            <a:extLst>
              <a:ext uri="{FF2B5EF4-FFF2-40B4-BE49-F238E27FC236}">
                <a16:creationId xmlns:a16="http://schemas.microsoft.com/office/drawing/2014/main" id="{BB940F57-02B1-4B56-8BA7-24557BFCBB01}"/>
              </a:ext>
            </a:extLst>
          </p:cNvPr>
          <p:cNvSpPr/>
          <p:nvPr userDrawn="1"/>
        </p:nvSpPr>
        <p:spPr>
          <a:xfrm>
            <a:off x="0" y="4622800"/>
            <a:ext cx="12192000" cy="22309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037721"/>
            <a:ext cx="9575801"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6125744"/>
            <a:ext cx="9575800"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2079137" y="4855144"/>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4769712" y="3138616"/>
            <a:ext cx="7422288" cy="3212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14413" y="4304207"/>
            <a:ext cx="6439156"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5114413" y="5505120"/>
            <a:ext cx="6439155"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rot="16200000" flipV="1">
            <a:off x="6208815" y="4226947"/>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0" y="4387695"/>
            <a:ext cx="12192000" cy="219678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510821" y="4395670"/>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12"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337164" y="4387695"/>
            <a:ext cx="4527458" cy="2196780"/>
          </a:xfrm>
          <a:no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3" name="Shape 62" title="Decorative">
            <a:extLst>
              <a:ext uri="{FF2B5EF4-FFF2-40B4-BE49-F238E27FC236}">
                <a16:creationId xmlns:a16="http://schemas.microsoft.com/office/drawing/2014/main" id="{E1A23DB6-E067-4A30-8C4B-98B452428518}"/>
              </a:ext>
            </a:extLst>
          </p:cNvPr>
          <p:cNvSpPr/>
          <p:nvPr userDrawn="1"/>
        </p:nvSpPr>
        <p:spPr>
          <a:xfrm flipV="1">
            <a:off x="7337163" y="4742580"/>
            <a:ext cx="1" cy="1494984"/>
          </a:xfrm>
          <a:prstGeom prst="line">
            <a:avLst/>
          </a:prstGeom>
          <a:ln w="762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title="Decorative">
            <a:extLst>
              <a:ext uri="{FF2B5EF4-FFF2-40B4-BE49-F238E27FC236}">
                <a16:creationId xmlns:a16="http://schemas.microsoft.com/office/drawing/2014/main" id="{2683CBB0-468F-4DD2-853B-FBFFA91B662E}"/>
              </a:ext>
            </a:extLst>
          </p:cNvPr>
          <p:cNvSpPr/>
          <p:nvPr userDrawn="1"/>
        </p:nvSpPr>
        <p:spPr>
          <a:xfrm rot="16200000" flipV="1">
            <a:off x="1791782" y="3899540"/>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361244" y="2225040"/>
            <a:ext cx="4536079" cy="463296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5121031"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5121031"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5121031"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5121031"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5121031"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2">
                <a:lumMod val="75000"/>
                <a:lumOff val="25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950430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1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6264877" y="0"/>
            <a:ext cx="5927124" cy="6858000"/>
          </a:xfrm>
        </p:spPr>
        <p:txBody>
          <a:body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71529" y="2348736"/>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71529" y="3075850"/>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71529" y="464582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71529" y="386083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71529" y="5430816"/>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 name="Rectangle 2" title="Decorative">
            <a:extLst>
              <a:ext uri="{FF2B5EF4-FFF2-40B4-BE49-F238E27FC236}">
                <a16:creationId xmlns:a16="http://schemas.microsoft.com/office/drawing/2014/main" id="{E2F3CED5-D6C7-4A0B-B731-FDB78F4E3341}"/>
              </a:ext>
            </a:extLst>
          </p:cNvPr>
          <p:cNvSpPr/>
          <p:nvPr userDrawn="1"/>
        </p:nvSpPr>
        <p:spPr>
          <a:xfrm>
            <a:off x="353385" y="0"/>
            <a:ext cx="4572513"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hape 62" title="Decorative">
            <a:extLst>
              <a:ext uri="{FF2B5EF4-FFF2-40B4-BE49-F238E27FC236}">
                <a16:creationId xmlns:a16="http://schemas.microsoft.com/office/drawing/2014/main" id="{2683CBB0-468F-4DD2-853B-FBFFA91B662E}"/>
              </a:ext>
            </a:extLst>
          </p:cNvPr>
          <p:cNvSpPr/>
          <p:nvPr userDrawn="1"/>
        </p:nvSpPr>
        <p:spPr>
          <a:xfrm rot="16200000" flipV="1">
            <a:off x="1560255" y="445140"/>
            <a:ext cx="0" cy="1930310"/>
          </a:xfrm>
          <a:prstGeom prst="line">
            <a:avLst/>
          </a:prstGeom>
          <a:ln w="76200">
            <a:solidFill>
              <a:schemeClr val="accent1">
                <a:lumMod val="60000"/>
                <a:lumOff val="40000"/>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13"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595100" y="192385"/>
            <a:ext cx="2275389" cy="1025525"/>
          </a:xfrm>
          <a:noFill/>
        </p:spPr>
        <p:txBody>
          <a:bodyPr vert="horz" lIns="0" tIns="45720" rIns="91440" bIns="0" rtlCol="0" anchor="b">
            <a:noAutofit/>
          </a:bodyPr>
          <a:lstStyle>
            <a:lvl1pPr>
              <a:defRPr lang="en-US" sz="5000" b="1">
                <a:solidFill>
                  <a:schemeClr val="bg1"/>
                </a:solidFill>
                <a:latin typeface="+mj-lt"/>
              </a:defRPr>
            </a:lvl1pPr>
          </a:lstStyle>
          <a:p>
            <a:pPr marL="0" lvl="0"/>
            <a:r>
              <a:rPr lang="en-US" dirty="0"/>
              <a:t>Agenda</a:t>
            </a:r>
          </a:p>
        </p:txBody>
      </p:sp>
    </p:spTree>
    <p:extLst>
      <p:ext uri="{BB962C8B-B14F-4D97-AF65-F5344CB8AC3E}">
        <p14:creationId xmlns:p14="http://schemas.microsoft.com/office/powerpoint/2010/main" val="2573412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9" name="Picture Placeholder 28" title="Decorative">
            <a:extLst>
              <a:ext uri="{FF2B5EF4-FFF2-40B4-BE49-F238E27FC236}">
                <a16:creationId xmlns:a16="http://schemas.microsoft.com/office/drawing/2014/main" id="{AA648B5A-E380-4E42-882E-71EBF6838E22}"/>
              </a:ext>
            </a:extLst>
          </p:cNvPr>
          <p:cNvSpPr>
            <a:spLocks noGrp="1"/>
          </p:cNvSpPr>
          <p:nvPr>
            <p:ph type="pic" sz="quarter" idx="12"/>
          </p:nvPr>
        </p:nvSpPr>
        <p:spPr>
          <a:xfrm>
            <a:off x="1" y="0"/>
            <a:ext cx="4910666" cy="6858000"/>
          </a:xfrm>
        </p:spPr>
        <p:txBody>
          <a:bodyPr/>
          <a:lstStyle/>
          <a:p>
            <a:r>
              <a:rPr lang="en-US" noProof="0"/>
              <a:t>Click icon to add picture</a:t>
            </a:r>
            <a:endParaRPr lang="en-US" noProof="0" dirty="0"/>
          </a:p>
        </p:txBody>
      </p:sp>
      <p:sp>
        <p:nvSpPr>
          <p:cNvPr id="3" name="Rectangle 2" title="Decorative"/>
          <p:cNvSpPr/>
          <p:nvPr userDrawn="1"/>
        </p:nvSpPr>
        <p:spPr>
          <a:xfrm>
            <a:off x="4910667" y="0"/>
            <a:ext cx="117404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6295131" y="879710"/>
            <a:ext cx="4801847"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6295131" y="195615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6295131" y="303260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6295131" y="4109045"/>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6295131" y="5185490"/>
            <a:ext cx="4801847"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5084074" y="87971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5084074" y="195615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5084074" y="303260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5084074" y="4109045"/>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5084074" y="5185490"/>
            <a:ext cx="741082" cy="755650"/>
          </a:xfrm>
        </p:spPr>
        <p:txBody>
          <a:bodyPr rIns="0" anchor="ctr">
            <a:noAutofit/>
          </a:bodyPr>
          <a:lstStyle>
            <a:lvl1pPr marL="0" indent="0" algn="r">
              <a:buNone/>
              <a:defRPr sz="6000">
                <a:solidFill>
                  <a:schemeClr val="bg1"/>
                </a:solidFill>
                <a:latin typeface="+mj-lt"/>
                <a:cs typeface="Arial" panose="020B0604020202020204" pitchFamily="34" charset="0"/>
              </a:defRPr>
            </a:lvl1pPr>
            <a:lvl2pPr marL="457200" indent="0">
              <a:buNone/>
              <a:defRPr/>
            </a:lvl2pPr>
          </a:lstStyle>
          <a:p>
            <a:pPr lvl="0"/>
            <a:r>
              <a:rPr lang="en-US" noProof="0"/>
              <a:t>5</a:t>
            </a:r>
          </a:p>
        </p:txBody>
      </p:sp>
      <p:sp>
        <p:nvSpPr>
          <p:cNvPr id="15"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3727361"/>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Tree>
    <p:extLst>
      <p:ext uri="{BB962C8B-B14F-4D97-AF65-F5344CB8AC3E}">
        <p14:creationId xmlns:p14="http://schemas.microsoft.com/office/powerpoint/2010/main" val="42831458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769354" y="2596916"/>
            <a:ext cx="4385841" cy="1325563"/>
          </a:xfrm>
        </p:spPr>
        <p:txBody>
          <a:bodyPr anchor="b"/>
          <a:lstStyle>
            <a:lvl1pPr algn="l">
              <a:defRPr>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6096000" y="1"/>
            <a:ext cx="6096000" cy="6858000"/>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69353" y="4628132"/>
            <a:ext cx="4385841" cy="1325562"/>
          </a:xfrm>
        </p:spPr>
        <p:txBody>
          <a:bodyPr>
            <a:noAutofit/>
          </a:bodyPr>
          <a:lstStyle>
            <a:lvl1pPr marL="0" indent="0" algn="l">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69353" y="4165142"/>
            <a:ext cx="4385841" cy="382749"/>
          </a:xfrm>
        </p:spPr>
        <p:txBody>
          <a:bodyPr anchor="b">
            <a:normAutofit/>
          </a:bodyPr>
          <a:lstStyle>
            <a:lvl1pPr marL="0" indent="0" algn="l">
              <a:buNone/>
              <a:defRPr sz="1600" b="1">
                <a:latin typeface="+mj-lt"/>
                <a:cs typeface="Arial" panose="020B0604020202020204" pitchFamily="34" charset="0"/>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2683CBB0-468F-4DD2-853B-FBFFA91B662E}"/>
              </a:ext>
            </a:extLst>
          </p:cNvPr>
          <p:cNvSpPr/>
          <p:nvPr userDrawn="1"/>
        </p:nvSpPr>
        <p:spPr>
          <a:xfrm flipV="1">
            <a:off x="527427" y="1631760"/>
            <a:ext cx="0" cy="4321933"/>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9"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769354" y="1631760"/>
            <a:ext cx="804759" cy="804759"/>
          </a:xfrm>
          <a:prstGeom prst="rect">
            <a:avLst/>
          </a:prstGeom>
          <a:solidFill>
            <a:schemeClr val="bg1"/>
          </a:solidFill>
          <a:ln w="19050">
            <a:noFill/>
          </a:ln>
        </p:spPr>
        <p:txBody>
          <a:bodyPr>
            <a:normAutofit/>
          </a:bodyPr>
          <a:lstStyle>
            <a:lvl1pPr>
              <a:defRPr sz="800"/>
            </a:lvl1pPr>
          </a:lstStyle>
          <a:p>
            <a:r>
              <a:rPr lang="en-US"/>
              <a:t>Click icon to add picture</a:t>
            </a:r>
            <a:endParaRPr lang="en-US" dirty="0"/>
          </a:p>
        </p:txBody>
      </p:sp>
    </p:spTree>
    <p:extLst>
      <p:ext uri="{BB962C8B-B14F-4D97-AF65-F5344CB8AC3E}">
        <p14:creationId xmlns:p14="http://schemas.microsoft.com/office/powerpoint/2010/main" val="19849342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2808079"/>
            <a:ext cx="6096000" cy="404992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571465"/>
            <a:ext cx="525780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87825" y="2808079"/>
            <a:ext cx="4312353"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87825" y="3212363"/>
            <a:ext cx="4312353" cy="2962659"/>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Shape 62" title="Decorative">
            <a:extLst>
              <a:ext uri="{FF2B5EF4-FFF2-40B4-BE49-F238E27FC236}">
                <a16:creationId xmlns:a16="http://schemas.microsoft.com/office/drawing/2014/main" id="{2683CBB0-468F-4DD2-853B-FBFFA91B662E}"/>
              </a:ext>
            </a:extLst>
          </p:cNvPr>
          <p:cNvSpPr/>
          <p:nvPr userDrawn="1"/>
        </p:nvSpPr>
        <p:spPr>
          <a:xfrm rot="16200000" flipV="1">
            <a:off x="5130846" y="1256529"/>
            <a:ext cx="0" cy="1930310"/>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114414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1E5DCEB-1CC8-4AEE-9DEC-6C62AD4FB42C}"/>
              </a:ext>
            </a:extLst>
          </p:cNvPr>
          <p:cNvSpPr/>
          <p:nvPr userDrawn="1"/>
        </p:nvSpPr>
        <p:spPr>
          <a:xfrm>
            <a:off x="0" y="3429000"/>
            <a:ext cx="6096001"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1" y="0"/>
            <a:ext cx="6096000" cy="3429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6987825" y="1190909"/>
            <a:ext cx="4554008"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97253" y="2516138"/>
            <a:ext cx="4544580" cy="382749"/>
          </a:xfrm>
        </p:spPr>
        <p:txBody>
          <a:bodyPr vert="horz" lIns="0" tIns="45720" rIns="91440" bIns="45720" rtlCol="0" anchor="b">
            <a:normAutofit/>
          </a:bodyPr>
          <a:lstStyle>
            <a:lvl1pPr>
              <a:defRPr lang="en-US" sz="1600" b="1" dirty="0">
                <a:latin typeface="+mj-lt"/>
              </a:defRPr>
            </a:lvl1pPr>
          </a:lstStyle>
          <a:p>
            <a:pPr marL="0" lvl="0" indent="0">
              <a:buNone/>
            </a:pPr>
            <a:r>
              <a:rPr lang="en-US" dirty="0"/>
              <a:t>Click to add title here</a:t>
            </a:r>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97253" y="2920422"/>
            <a:ext cx="4544580" cy="3226378"/>
          </a:xfrm>
        </p:spPr>
        <p:txBody>
          <a:bodyPr lIns="0" tIns="720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38199" y="3606800"/>
            <a:ext cx="4927601" cy="2540000"/>
          </a:xfrm>
        </p:spPr>
        <p:txBody>
          <a:bodyPr lIns="0" tIns="72000">
            <a:normAutofit/>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6"/>
          </p:nvPr>
        </p:nvSpPr>
        <p:spPr>
          <a:xfrm>
            <a:off x="0" y="0"/>
            <a:ext cx="3708400" cy="6853712"/>
          </a:xfrm>
          <a:solidFill>
            <a:schemeClr val="bg1">
              <a:lumMod val="95000"/>
            </a:schemeClr>
          </a:solidFill>
        </p:spPr>
        <p:txBody>
          <a:bodyPr/>
          <a:lstStyle/>
          <a:p>
            <a:r>
              <a:rPr lang="en-US"/>
              <a:t>Click icon to add picture</a:t>
            </a:r>
            <a:endParaRPr lang="en-US" dirty="0"/>
          </a:p>
        </p:txBody>
      </p:sp>
      <p:sp>
        <p:nvSpPr>
          <p:cNvPr id="11" name="Rectangle 10" title="Decorative"/>
          <p:cNvSpPr/>
          <p:nvPr userDrawn="1"/>
        </p:nvSpPr>
        <p:spPr>
          <a:xfrm>
            <a:off x="3708400" y="0"/>
            <a:ext cx="4775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4252921" y="936980"/>
            <a:ext cx="3686159" cy="1466055"/>
          </a:xfrm>
        </p:spPr>
        <p:txBody>
          <a:bodyPr lIns="0" anchor="t">
            <a:normAutofit/>
          </a:bodyPr>
          <a:lstStyle>
            <a:lvl1pPr algn="l">
              <a:defRPr sz="4000">
                <a:solidFill>
                  <a:schemeClr val="bg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252988" y="2407322"/>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252921" y="2811606"/>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7"/>
          </p:nvPr>
        </p:nvSpPr>
        <p:spPr>
          <a:xfrm>
            <a:off x="8483600" y="0"/>
            <a:ext cx="3708400" cy="6853712"/>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ith Image">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0" y="4288"/>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1819845"/>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604762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12" name="Rectangle 11" title="Decorative">
            <a:extLst>
              <a:ext uri="{FF2B5EF4-FFF2-40B4-BE49-F238E27FC236}">
                <a16:creationId xmlns:a16="http://schemas.microsoft.com/office/drawing/2014/main" id="{60EEF041-4EFF-410A-AFB4-25A65B462B2D}"/>
              </a:ext>
            </a:extLst>
          </p:cNvPr>
          <p:cNvSpPr/>
          <p:nvPr userDrawn="1"/>
        </p:nvSpPr>
        <p:spPr>
          <a:xfrm>
            <a:off x="8181847" y="0"/>
            <a:ext cx="401015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title="Decorative">
            <a:extLst>
              <a:ext uri="{FF2B5EF4-FFF2-40B4-BE49-F238E27FC236}">
                <a16:creationId xmlns:a16="http://schemas.microsoft.com/office/drawing/2014/main" id="{60EEF041-4EFF-410A-AFB4-25A65B462B2D}"/>
              </a:ext>
            </a:extLst>
          </p:cNvPr>
          <p:cNvSpPr/>
          <p:nvPr userDrawn="1"/>
        </p:nvSpPr>
        <p:spPr>
          <a:xfrm>
            <a:off x="4171694" y="0"/>
            <a:ext cx="401015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333757" y="1680547"/>
            <a:ext cx="368602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375228" y="1680547"/>
            <a:ext cx="3658010"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333454" y="2084831"/>
            <a:ext cx="3686159"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375228" y="2084831"/>
            <a:ext cx="3658010" cy="3044825"/>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a:extLst>
              <a:ext uri="{FF2B5EF4-FFF2-40B4-BE49-F238E27FC236}">
                <a16:creationId xmlns:a16="http://schemas.microsoft.com/office/drawing/2014/main" id="{110731EC-67BA-493B-B1C7-6258DD2B6042}"/>
              </a:ext>
            </a:extLst>
          </p:cNvPr>
          <p:cNvSpPr>
            <a:spLocks noGrp="1"/>
          </p:cNvSpPr>
          <p:nvPr>
            <p:ph type="title"/>
          </p:nvPr>
        </p:nvSpPr>
        <p:spPr>
          <a:xfrm>
            <a:off x="403410" y="1670007"/>
            <a:ext cx="3686159" cy="1466055"/>
          </a:xfrm>
        </p:spPr>
        <p:txBody>
          <a:bodyPr lIns="0" anchor="t">
            <a:normAutofit/>
          </a:bodyPr>
          <a:lstStyle>
            <a:lvl1pPr algn="l">
              <a:defRPr sz="4000">
                <a:solidFill>
                  <a:schemeClr val="tx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904490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6" name="Picture Placeholder 5" title="Decorative">
            <a:extLst>
              <a:ext uri="{FF2B5EF4-FFF2-40B4-BE49-F238E27FC236}">
                <a16:creationId xmlns:a16="http://schemas.microsoft.com/office/drawing/2014/main" id="{09156155-C47D-47A0-A08D-DCAC4D742D3F}"/>
              </a:ext>
            </a:extLst>
          </p:cNvPr>
          <p:cNvSpPr>
            <a:spLocks noGrp="1"/>
          </p:cNvSpPr>
          <p:nvPr>
            <p:ph type="pic" sz="quarter" idx="17"/>
          </p:nvPr>
        </p:nvSpPr>
        <p:spPr>
          <a:xfrm>
            <a:off x="0" y="0"/>
            <a:ext cx="12192000" cy="3408892"/>
          </a:xfrm>
        </p:spPr>
        <p:txBody>
          <a:bodyPr/>
          <a:lstStyle/>
          <a:p>
            <a:r>
              <a:rPr lang="en-US"/>
              <a:t>Click icon to add picture</a:t>
            </a:r>
            <a:endParaRPr lang="en-US" dirty="0"/>
          </a:p>
        </p:txBody>
      </p:sp>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838200" y="4049104"/>
            <a:ext cx="3136900" cy="2168682"/>
          </a:xfrm>
        </p:spPr>
        <p:txBody>
          <a:bodyPr lIns="0" anchor="ctr">
            <a:normAutofit/>
          </a:bodyPr>
          <a:lstStyle>
            <a:lvl1pPr algn="l">
              <a:defRPr sz="4000">
                <a:solidFill>
                  <a:schemeClr val="bg1"/>
                </a:solidFill>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1"/>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1">
              <a:lumMod val="60000"/>
              <a:lumOff val="40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40000"/>
                <a:lumOff val="6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723485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2_Custom Layout">
    <p:spTree>
      <p:nvGrpSpPr>
        <p:cNvPr id="1" name=""/>
        <p:cNvGrpSpPr/>
        <p:nvPr/>
      </p:nvGrpSpPr>
      <p:grpSpPr>
        <a:xfrm>
          <a:off x="0" y="0"/>
          <a:ext cx="0" cy="0"/>
          <a:chOff x="0" y="0"/>
          <a:chExt cx="0" cy="0"/>
        </a:xfrm>
      </p:grpSpPr>
      <p:sp>
        <p:nvSpPr>
          <p:cNvPr id="11" name="Title 1" title="Decorative">
            <a:extLst>
              <a:ext uri="{FF2B5EF4-FFF2-40B4-BE49-F238E27FC236}">
                <a16:creationId xmlns:a16="http://schemas.microsoft.com/office/drawing/2014/main" id="{FC8F08DC-8736-4BFE-8B72-8DD4184DEBE1}"/>
              </a:ext>
            </a:extLst>
          </p:cNvPr>
          <p:cNvSpPr txBox="1">
            <a:spLocks/>
          </p:cNvSpPr>
          <p:nvPr userDrawn="1"/>
        </p:nvSpPr>
        <p:spPr>
          <a:xfrm>
            <a:off x="-1" y="2360141"/>
            <a:ext cx="6096001" cy="449785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12" name="Title 1" title="Decorative">
            <a:extLst>
              <a:ext uri="{FF2B5EF4-FFF2-40B4-BE49-F238E27FC236}">
                <a16:creationId xmlns:a16="http://schemas.microsoft.com/office/drawing/2014/main" id="{FC8F08DC-8736-4BFE-8B72-8DD4184DEBE1}"/>
              </a:ext>
            </a:extLst>
          </p:cNvPr>
          <p:cNvSpPr txBox="1">
            <a:spLocks/>
          </p:cNvSpPr>
          <p:nvPr userDrawn="1"/>
        </p:nvSpPr>
        <p:spPr>
          <a:xfrm>
            <a:off x="6095999" y="2360141"/>
            <a:ext cx="6096001" cy="4497859"/>
          </a:xfrm>
          <a:prstGeom prst="rect">
            <a:avLst/>
          </a:prstGeom>
          <a:solidFill>
            <a:schemeClr val="accent2">
              <a:lumMod val="75000"/>
              <a:lumOff val="25000"/>
            </a:schemeClr>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877607" y="2962016"/>
            <a:ext cx="4340785" cy="382749"/>
          </a:xfrm>
        </p:spPr>
        <p:txBody>
          <a:bodyPr lIns="0" anchor="b">
            <a:normAutofit/>
          </a:bodyPr>
          <a:lstStyle>
            <a:lvl1pPr marL="0" indent="0">
              <a:buNone/>
              <a:defRPr sz="1600" b="1">
                <a:solidFill>
                  <a:schemeClr val="bg1"/>
                </a:solidFill>
                <a:latin typeface="+mj-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972685" y="2962016"/>
            <a:ext cx="4342629" cy="382749"/>
          </a:xfrm>
        </p:spPr>
        <p:txBody>
          <a:bodyPr vert="horz" lIns="0" tIns="45720" rIns="91440" bIns="45720" rtlCol="0" anchor="b">
            <a:normAutofit/>
          </a:bodyPr>
          <a:lstStyle>
            <a:lvl1pPr marL="0" indent="0">
              <a:buNone/>
              <a:defRPr lang="en-US" sz="1600" b="1" dirty="0">
                <a:solidFill>
                  <a:schemeClr val="bg1"/>
                </a:solidFill>
                <a:latin typeface="+mj-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877607" y="3366301"/>
            <a:ext cx="4340785"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6972685" y="3366301"/>
            <a:ext cx="4342629" cy="2253961"/>
          </a:xfrm>
        </p:spPr>
        <p:txBody>
          <a:bodyPr lIns="0" tIns="72000">
            <a:normAutofit/>
          </a:bodyPr>
          <a:lstStyle>
            <a:lvl1pPr>
              <a:defRPr sz="1400">
                <a:solidFill>
                  <a:schemeClr val="bg1"/>
                </a:solidFill>
              </a:defRPr>
            </a:lvl1pPr>
            <a:lvl2pPr>
              <a:defRPr sz="1200">
                <a:solidFill>
                  <a:schemeClr val="bg1"/>
                </a:solidFill>
              </a:defRPr>
            </a:lvl2pPr>
            <a:lvl3pPr>
              <a:defRPr sz="1100">
                <a:solidFill>
                  <a:schemeClr val="bg1"/>
                </a:solidFill>
              </a:defRPr>
            </a:lvl3pPr>
            <a:lvl4pPr>
              <a:defRPr sz="1050">
                <a:solidFill>
                  <a:schemeClr val="bg1"/>
                </a:solidFill>
              </a:defRPr>
            </a:lvl4pPr>
            <a:lvl5pPr>
              <a:defRPr sz="105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1">
            <a:extLst>
              <a:ext uri="{FF2B5EF4-FFF2-40B4-BE49-F238E27FC236}">
                <a16:creationId xmlns:a16="http://schemas.microsoft.com/office/drawing/2014/main" id="{110731EC-67BA-493B-B1C7-6258DD2B6042}"/>
              </a:ext>
            </a:extLst>
          </p:cNvPr>
          <p:cNvSpPr>
            <a:spLocks noGrp="1"/>
          </p:cNvSpPr>
          <p:nvPr>
            <p:ph type="title"/>
          </p:nvPr>
        </p:nvSpPr>
        <p:spPr>
          <a:xfrm>
            <a:off x="2528215" y="358610"/>
            <a:ext cx="7135570" cy="822240"/>
          </a:xfrm>
        </p:spPr>
        <p:txBody>
          <a:bodyPr lIns="0" anchor="t">
            <a:normAutofit/>
          </a:bodyPr>
          <a:lstStyle>
            <a:lvl1pPr algn="ctr">
              <a:defRPr sz="4000">
                <a:solidFill>
                  <a:schemeClr val="tx1"/>
                </a:solidFill>
                <a:latin typeface="+mj-lt"/>
              </a:defRPr>
            </a:lvl1pPr>
          </a:lstStyle>
          <a:p>
            <a:r>
              <a:rPr lang="en-US"/>
              <a:t>Click to edit Master title style</a:t>
            </a:r>
            <a:endParaRPr lang="en-US" dirty="0"/>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84964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78814" y="2632337"/>
            <a:ext cx="4385841" cy="3357563"/>
          </a:xfrm>
        </p:spPr>
        <p:txBody>
          <a:body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6182016" y="1598619"/>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6182016" y="1194294"/>
            <a:ext cx="4869806"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6182018" y="4093464"/>
            <a:ext cx="4869806" cy="189643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6182017" y="3689139"/>
            <a:ext cx="4832794" cy="382749"/>
          </a:xfrm>
        </p:spPr>
        <p:txBody>
          <a:bodyPr lIns="0" anchor="b">
            <a:noAutofit/>
          </a:bodyPr>
          <a:lstStyle>
            <a:lvl1pPr marL="0" indent="0">
              <a:buNone/>
              <a:defRPr sz="1600" b="1">
                <a:latin typeface="+mj-lt"/>
                <a:cs typeface="Arial" panose="020B0604020202020204" pitchFamily="34" charset="0"/>
              </a:defRPr>
            </a:lvl1pPr>
          </a:lstStyle>
          <a:p>
            <a:pPr lvl="0"/>
            <a:r>
              <a:rPr lang="en-US" dirty="0"/>
              <a:t>Click to add title here</a:t>
            </a:r>
          </a:p>
        </p:txBody>
      </p:sp>
      <p:sp>
        <p:nvSpPr>
          <p:cNvPr id="10" name="Shape 62" title="Decorative">
            <a:extLst>
              <a:ext uri="{FF2B5EF4-FFF2-40B4-BE49-F238E27FC236}">
                <a16:creationId xmlns:a16="http://schemas.microsoft.com/office/drawing/2014/main" id="{2683CBB0-468F-4DD2-853B-FBFFA91B662E}"/>
              </a:ext>
            </a:extLst>
          </p:cNvPr>
          <p:cNvSpPr/>
          <p:nvPr userDrawn="1"/>
        </p:nvSpPr>
        <p:spPr>
          <a:xfrm flipV="1">
            <a:off x="830507" y="1194294"/>
            <a:ext cx="0" cy="4795606"/>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97081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p>
            <a:r>
              <a:rPr lang="en-US"/>
              <a:t>Click icon to add picture</a:t>
            </a:r>
            <a:endParaRPr lang="en-US" dirty="0"/>
          </a:p>
        </p:txBody>
      </p:sp>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1"/>
          </a:solidFill>
        </p:spPr>
        <p:txBody>
          <a:bodyPr lIns="252000" tIns="144000" rIns="144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l">
              <a:defRPr>
                <a:latin typeface="+mj-lt"/>
              </a:defRPr>
            </a:lvl1pPr>
          </a:lstStyle>
          <a:p>
            <a:r>
              <a:rPr lang="en-US" dirty="0"/>
              <a:t>Click to </a:t>
            </a:r>
            <a:br>
              <a:rPr lang="en-US" dirty="0"/>
            </a:br>
            <a:r>
              <a:rPr lang="en-US" dirty="0"/>
              <a:t>Add Title</a:t>
            </a:r>
          </a:p>
        </p:txBody>
      </p:sp>
      <p:sp>
        <p:nvSpPr>
          <p:cNvPr id="9" name="Shape 62" title="Decorative">
            <a:extLst>
              <a:ext uri="{FF2B5EF4-FFF2-40B4-BE49-F238E27FC236}">
                <a16:creationId xmlns:a16="http://schemas.microsoft.com/office/drawing/2014/main" id="{E1A23DB6-E067-4A30-8C4B-98B452428518}"/>
              </a:ext>
            </a:extLst>
          </p:cNvPr>
          <p:cNvSpPr/>
          <p:nvPr userDrawn="1"/>
        </p:nvSpPr>
        <p:spPr>
          <a:xfrm rot="16200000" flipV="1">
            <a:off x="1756506" y="1915220"/>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title="Decorative">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1"/>
            <a:ext cx="3523423" cy="3206186"/>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2"/>
          </p:nvPr>
        </p:nvSpPr>
        <p:spPr>
          <a:xfrm>
            <a:off x="971836" y="3358587"/>
            <a:ext cx="3523423" cy="3206186"/>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838199" y="4586456"/>
            <a:ext cx="10349090" cy="1577281"/>
          </a:xfrm>
          <a:noFill/>
          <a:ln>
            <a:noFill/>
          </a:ln>
        </p:spPr>
        <p:txBody>
          <a:bodyPr lIns="0" tIns="216000" rIns="0">
            <a:noAutofit/>
          </a:bodyPr>
          <a:lstStyle>
            <a:lvl1pPr marL="0" indent="0" algn="ctr">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199" y="3717212"/>
            <a:ext cx="10349089" cy="854791"/>
          </a:xfrm>
        </p:spPr>
        <p:txBody>
          <a:bodyPr lIns="0" rIns="0" anchor="b"/>
          <a:lstStyle>
            <a:lvl1pPr algn="ctr">
              <a:defRPr>
                <a:latin typeface="+mj-lt"/>
              </a:defRPr>
            </a:lvl1pPr>
          </a:lstStyle>
          <a:p>
            <a:r>
              <a:rPr lang="en-US" dirty="0"/>
              <a:t>Click to Add Title</a:t>
            </a: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10349089" cy="251652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3" name="Rectangle 2" title="Decorative">
            <a:extLst>
              <a:ext uri="{FF2B5EF4-FFF2-40B4-BE49-F238E27FC236}">
                <a16:creationId xmlns:a16="http://schemas.microsoft.com/office/drawing/2014/main" id="{9DF8596F-E730-47C4-86C3-F4A9B3F78268}"/>
              </a:ext>
            </a:extLst>
          </p:cNvPr>
          <p:cNvSpPr/>
          <p:nvPr userDrawn="1"/>
        </p:nvSpPr>
        <p:spPr>
          <a:xfrm>
            <a:off x="0" y="0"/>
            <a:ext cx="474562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Arial" panose="020B0604020202020204" pitchFamily="34" charset="0"/>
              <a:cs typeface="Arial" panose="020B0604020202020204" pitchFamily="34" charset="0"/>
            </a:endParaRPr>
          </a:p>
        </p:txBody>
      </p:sp>
      <p:sp>
        <p:nvSpPr>
          <p:cNvPr id="5"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solidFill>
                  <a:schemeClr val="bg1"/>
                </a:solidFill>
                <a:latin typeface="+mj-lt"/>
              </a:defRPr>
            </a:lvl1pPr>
          </a:lstStyle>
          <a:p>
            <a:r>
              <a:rPr lang="en-US" dirty="0"/>
              <a:t>Click to </a:t>
            </a:r>
            <a:br>
              <a:rPr lang="en-US" dirty="0"/>
            </a:br>
            <a:r>
              <a:rPr lang="en-US" dirty="0"/>
              <a:t>Add Title</a:t>
            </a: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1197273"/>
            <a:ext cx="6121722" cy="382749"/>
          </a:xfrm>
        </p:spPr>
        <p:txBody>
          <a:bodyPr lIns="0" tIns="0" anchor="t">
            <a:normAutofit/>
          </a:bodyPr>
          <a:lstStyle>
            <a:lvl1pPr marL="0" indent="0">
              <a:buNone/>
              <a:defRPr sz="1600" b="1">
                <a:solidFill>
                  <a:schemeClr val="tx1"/>
                </a:solidFill>
                <a:latin typeface="+mj-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5359078" y="1588155"/>
            <a:ext cx="6121722" cy="1397178"/>
          </a:xfrm>
        </p:spPr>
        <p:txBody>
          <a:bodyPr lIns="0" tIns="0">
            <a:normAutofit/>
          </a:bodyPr>
          <a:lstStyle>
            <a:lvl1pPr marL="0" indent="0">
              <a:lnSpc>
                <a:spcPct val="100000"/>
              </a:lnSpc>
              <a:buNone/>
              <a:defRPr sz="14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
        <p:nvSpPr>
          <p:cNvPr id="10" name="Text Placeholder 3">
            <a:extLst>
              <a:ext uri="{FF2B5EF4-FFF2-40B4-BE49-F238E27FC236}">
                <a16:creationId xmlns:a16="http://schemas.microsoft.com/office/drawing/2014/main" id="{0E3F0CD0-D764-45BB-9798-E9046593B3AC}"/>
              </a:ext>
            </a:extLst>
          </p:cNvPr>
          <p:cNvSpPr>
            <a:spLocks noGrp="1"/>
          </p:cNvSpPr>
          <p:nvPr>
            <p:ph type="body" sz="quarter" idx="16"/>
          </p:nvPr>
        </p:nvSpPr>
        <p:spPr>
          <a:xfrm>
            <a:off x="838200" y="3737092"/>
            <a:ext cx="3085618" cy="2663707"/>
          </a:xfrm>
        </p:spPr>
        <p:txBody>
          <a:bodyPr lIns="0" tIns="0">
            <a:normAutofit/>
          </a:bodyPr>
          <a:lstStyle>
            <a:lvl1pPr marL="0" indent="0">
              <a:lnSpc>
                <a:spcPct val="100000"/>
              </a:lnSpc>
              <a:buNone/>
              <a:defRPr sz="2000">
                <a:solidFill>
                  <a:schemeClr val="tx1"/>
                </a:solidFill>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2282502" y="4973519"/>
            <a:ext cx="7299618" cy="1440000"/>
          </a:xfrm>
          <a:solidFill>
            <a:schemeClr val="accent1"/>
          </a:solidFill>
        </p:spPr>
        <p:txBody>
          <a:bodyPr lIns="216000">
            <a:normAutofit/>
          </a:bodyPr>
          <a:lstStyle>
            <a:lvl1pPr algn="ctr">
              <a:defRPr sz="4000">
                <a:solidFill>
                  <a:schemeClr val="bg1"/>
                </a:solidFill>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7"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0"/>
          </p:nvPr>
        </p:nvSpPr>
        <p:spPr>
          <a:xfrm>
            <a:off x="5295899" y="4288"/>
            <a:ext cx="6896100" cy="6853712"/>
          </a:xfrm>
          <a:solidFill>
            <a:schemeClr val="bg1">
              <a:lumMod val="95000"/>
            </a:schemeClr>
          </a:solidFill>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title="Decorative"/>
          <p:cNvSpPr/>
          <p:nvPr userDrawn="1"/>
        </p:nvSpPr>
        <p:spPr>
          <a:xfrm>
            <a:off x="0" y="0"/>
            <a:ext cx="5295899" cy="6858000"/>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798690" y="2040520"/>
            <a:ext cx="4120444" cy="1818655"/>
          </a:xfrm>
        </p:spPr>
        <p:txBody>
          <a:bodyPr anchor="b">
            <a:noAutofit/>
          </a:bodyPr>
          <a:lstStyle>
            <a:lvl1pPr algn="l">
              <a:defRPr sz="5000" b="1">
                <a:solidFill>
                  <a:schemeClr val="bg1"/>
                </a:solidFill>
                <a:latin typeface="+mj-lt"/>
              </a:defRPr>
            </a:lvl1pPr>
          </a:lstStyle>
          <a:p>
            <a:r>
              <a:rPr lang="en-US" dirty="0"/>
              <a:t>CLICK TO ADD TITLE</a:t>
            </a:r>
          </a:p>
        </p:txBody>
      </p:sp>
      <p:sp>
        <p:nvSpPr>
          <p:cNvPr id="10" name="Text Placeholder 12">
            <a:extLst>
              <a:ext uri="{FF2B5EF4-FFF2-40B4-BE49-F238E27FC236}">
                <a16:creationId xmlns:a16="http://schemas.microsoft.com/office/drawing/2014/main" id="{1221857D-ECFA-4D4D-91DF-E36500791501}"/>
              </a:ext>
            </a:extLst>
          </p:cNvPr>
          <p:cNvSpPr>
            <a:spLocks noGrp="1"/>
          </p:cNvSpPr>
          <p:nvPr>
            <p:ph type="body" sz="quarter" idx="15" hasCustomPrompt="1"/>
          </p:nvPr>
        </p:nvSpPr>
        <p:spPr>
          <a:xfrm>
            <a:off x="798690" y="4031658"/>
            <a:ext cx="4120443"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1" name="Shape 62" title="Decorative">
            <a:extLst>
              <a:ext uri="{FF2B5EF4-FFF2-40B4-BE49-F238E27FC236}">
                <a16:creationId xmlns:a16="http://schemas.microsoft.com/office/drawing/2014/main" id="{E1A23DB6-E067-4A30-8C4B-98B452428518}"/>
              </a:ext>
            </a:extLst>
          </p:cNvPr>
          <p:cNvSpPr/>
          <p:nvPr userDrawn="1"/>
        </p:nvSpPr>
        <p:spPr>
          <a:xfrm rot="16200000" flipV="1">
            <a:off x="1893092" y="2764774"/>
            <a:ext cx="0" cy="2188806"/>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title="Decorative">
            <a:extLst>
              <a:ext uri="{FF2B5EF4-FFF2-40B4-BE49-F238E27FC236}">
                <a16:creationId xmlns:a16="http://schemas.microsoft.com/office/drawing/2014/main" id="{9B9B3BD2-24FF-4E30-B0DA-4DCD6E57D9FC}"/>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632027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5"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1"/>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597402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ext Placeholder 12">
            <a:extLst>
              <a:ext uri="{FF2B5EF4-FFF2-40B4-BE49-F238E27FC236}">
                <a16:creationId xmlns:a16="http://schemas.microsoft.com/office/drawing/2014/main" id="{89A80859-BDA6-44AA-A750-4E06108B9B2B}"/>
              </a:ext>
            </a:extLst>
          </p:cNvPr>
          <p:cNvSpPr>
            <a:spLocks noGrp="1"/>
          </p:cNvSpPr>
          <p:nvPr>
            <p:ph type="body" sz="quarter" idx="14"/>
          </p:nvPr>
        </p:nvSpPr>
        <p:spPr>
          <a:xfrm>
            <a:off x="4887474" y="3665204"/>
            <a:ext cx="7304526" cy="2196780"/>
          </a:xfrm>
          <a:solidFill>
            <a:schemeClr val="accent2"/>
          </a:solidFill>
        </p:spPr>
        <p:txBody>
          <a:bodyPr lIns="274320" tIns="182880" rIns="182880" bIns="182880" anchor="ctr">
            <a:normAutofit/>
          </a:bodyPr>
          <a:lstStyle>
            <a:lvl1pPr marL="0" indent="0" algn="l" defTabSz="914400" rtl="0" eaLnBrk="1" latinLnBrk="0" hangingPunct="1">
              <a:lnSpc>
                <a:spcPct val="90000"/>
              </a:lnSpc>
              <a:spcBef>
                <a:spcPct val="0"/>
              </a:spcBef>
              <a:buNone/>
              <a:defRPr lang="en-US" sz="4000" b="1" i="0" kern="1200" spc="-150" dirty="0">
                <a:solidFill>
                  <a:schemeClr val="bg1"/>
                </a:solidFill>
                <a:latin typeface="+mj-lt"/>
                <a:ea typeface="+mj-ea"/>
                <a:cs typeface="Gill Sans" panose="020B0502020104020203" pitchFamily="34" charset="-79"/>
              </a:defRPr>
            </a:lvl1pPr>
          </a:lstStyle>
          <a:p>
            <a:pPr lvl="0"/>
            <a:r>
              <a:rPr lang="en-US"/>
              <a:t>Click to edit Master text styles</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flipV="1">
            <a:off x="4887473" y="3665204"/>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2955941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0_Custom Layout">
    <p:bg>
      <p:bgPr>
        <a:solidFill>
          <a:schemeClr val="accent1"/>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3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43891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4_Custom Layout">
    <p:bg>
      <p:bgPr>
        <a:solidFill>
          <a:schemeClr val="accent2"/>
        </a:solidFill>
        <a:effectLst/>
      </p:bgPr>
    </p:bg>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680013"/>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3382582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p:cNvSpPr/>
          <p:nvPr userDrawn="1"/>
        </p:nvSpPr>
        <p:spPr>
          <a:xfrm>
            <a:off x="0" y="4735870"/>
            <a:ext cx="12192000" cy="150043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01797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sp>
        <p:nvSpPr>
          <p:cNvPr id="4" name="Picture Placeholder 4" title="Decorative">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7999"/>
          </a:xfrm>
        </p:spPr>
        <p:txBody>
          <a:bodyPr/>
          <a:lstStyle/>
          <a:p>
            <a:r>
              <a:rPr lang="en-US"/>
              <a:t>Click icon to add picture</a:t>
            </a:r>
            <a:endParaRPr lang="en-US" dirty="0"/>
          </a:p>
        </p:txBody>
      </p:sp>
      <p:sp>
        <p:nvSpPr>
          <p:cNvPr id="5" name="Rectangle 4" title="Decorative"/>
          <p:cNvSpPr/>
          <p:nvPr userDrawn="1"/>
        </p:nvSpPr>
        <p:spPr>
          <a:xfrm>
            <a:off x="0" y="4735870"/>
            <a:ext cx="12192000" cy="1500431"/>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695396" y="5074550"/>
            <a:ext cx="8717280" cy="823070"/>
          </a:xfrm>
          <a:noFill/>
        </p:spPr>
        <p:txBody>
          <a:bodyPr lIns="0"/>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3826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8"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3872090" y="2905535"/>
            <a:ext cx="4120444" cy="891250"/>
          </a:xfrm>
        </p:spPr>
        <p:txBody>
          <a:bodyPr anchor="t">
            <a:noAutofit/>
          </a:bodyPr>
          <a:lstStyle>
            <a:lvl1pPr algn="ct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3872090" y="3993558"/>
            <a:ext cx="4120443"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5932310" y="272667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 name="Rectangle 1" title="Decorative"/>
          <p:cNvSpPr/>
          <p:nvPr userDrawn="1"/>
        </p:nvSpPr>
        <p:spPr>
          <a:xfrm>
            <a:off x="3872089" y="860778"/>
            <a:ext cx="4120444"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16583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2"/>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2">
                    <a:lumMod val="75000"/>
                    <a:lumOff val="25000"/>
                    <a:alpha val="20000"/>
                  </a:schemeClr>
                </a:solidFill>
                <a:latin typeface="+mj-lt"/>
                <a:cs typeface="Arial" panose="020B0604020202020204" pitchFamily="34" charset="0"/>
              </a:defRPr>
            </a:lvl1pPr>
          </a:lstStyle>
          <a:p>
            <a:pPr lvl="0"/>
            <a:r>
              <a:rPr lang="en-US" dirty="0"/>
              <a:t>1</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9480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7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1"/>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1">
                    <a:lumMod val="60000"/>
                    <a:lumOff val="40000"/>
                    <a:alpha val="20000"/>
                  </a:schemeClr>
                </a:solidFill>
                <a:latin typeface="+mj-lt"/>
                <a:cs typeface="Arial" panose="020B0604020202020204" pitchFamily="34" charset="0"/>
              </a:defRPr>
            </a:lvl1pPr>
          </a:lstStyle>
          <a:p>
            <a:pPr lvl="0"/>
            <a:r>
              <a:rPr lang="en-US" dirty="0"/>
              <a:t>2</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26495172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38_Custom Layout">
    <p:bg>
      <p:bgPr>
        <a:solidFill>
          <a:schemeClr val="bg1"/>
        </a:solidFill>
        <a:effectLst/>
      </p:bgPr>
    </p:bg>
    <p:spTree>
      <p:nvGrpSpPr>
        <p:cNvPr id="1" name=""/>
        <p:cNvGrpSpPr/>
        <p:nvPr/>
      </p:nvGrpSpPr>
      <p:grpSpPr>
        <a:xfrm>
          <a:off x="0" y="0"/>
          <a:ext cx="0" cy="0"/>
          <a:chOff x="0" y="0"/>
          <a:chExt cx="0" cy="0"/>
        </a:xfrm>
      </p:grpSpPr>
      <p:grpSp>
        <p:nvGrpSpPr>
          <p:cNvPr id="3" name="Group 2"/>
          <p:cNvGrpSpPr/>
          <p:nvPr userDrawn="1"/>
        </p:nvGrpSpPr>
        <p:grpSpPr>
          <a:xfrm>
            <a:off x="3413895" y="419827"/>
            <a:ext cx="7939904" cy="6018346"/>
            <a:chOff x="8585200" y="440266"/>
            <a:chExt cx="14753564" cy="11183013"/>
          </a:xfrm>
        </p:grpSpPr>
        <p:sp>
          <p:nvSpPr>
            <p:cNvPr id="5" name="Dikdörtgen" title="Decorative"/>
            <p:cNvSpPr/>
            <p:nvPr userDrawn="1"/>
          </p:nvSpPr>
          <p:spPr>
            <a:xfrm>
              <a:off x="8585200" y="440266"/>
              <a:ext cx="6156127" cy="9967848"/>
            </a:xfrm>
            <a:prstGeom prst="rect">
              <a:avLst/>
            </a:prstGeom>
            <a:solidFill>
              <a:srgbClr val="1F1F2A">
                <a:alpha val="13798"/>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dirty="0"/>
            </a:p>
          </p:txBody>
        </p:sp>
        <p:sp>
          <p:nvSpPr>
            <p:cNvPr id="6" name="IMAGE PLACEHOLDER" title="Decorative"/>
            <p:cNvSpPr/>
            <p:nvPr userDrawn="1"/>
          </p:nvSpPr>
          <p:spPr>
            <a:xfrm>
              <a:off x="10168466" y="1092200"/>
              <a:ext cx="13170298" cy="10531079"/>
            </a:xfrm>
            <a:prstGeom prst="rect">
              <a:avLst/>
            </a:prstGeom>
            <a:solidFill>
              <a:schemeClr val="accent4"/>
            </a:solidFill>
            <a:ln w="12700">
              <a:miter lim="400000"/>
            </a:ln>
            <a:extLst>
              <a:ext uri="{C572A759-6A51-4108-AA02-DFA0A04FC94B}">
                <ma14:wrappingTextBoxFlag xmlns:ma14="http://schemas.microsoft.com/office/mac/drawingml/2011/main" xmlns="" val="1"/>
              </a:ext>
            </a:extLst>
          </p:spPr>
          <p:txBody>
            <a:bodyPr lIns="0" tIns="0" rIns="0" bIns="0" anchor="ctr"/>
            <a:lstStyle>
              <a:lvl1pPr>
                <a:defRPr b="0">
                  <a:solidFill>
                    <a:srgbClr val="F3F3F3"/>
                  </a:solidFill>
                  <a:latin typeface="Raleway"/>
                  <a:ea typeface="Raleway"/>
                  <a:cs typeface="Raleway"/>
                  <a:sym typeface="Raleway"/>
                </a:defRPr>
              </a:lvl1pPr>
            </a:lstStyle>
            <a:p>
              <a:endParaRPr dirty="0"/>
            </a:p>
          </p:txBody>
        </p:sp>
      </p:gr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38200" y="369027"/>
            <a:ext cx="2489200" cy="3124200"/>
          </a:xfrm>
        </p:spPr>
        <p:txBody>
          <a:bodyPr tIns="0" bIns="0" anchor="b">
            <a:noAutofit/>
          </a:bodyPr>
          <a:lstStyle>
            <a:lvl1pPr marL="0" indent="0" algn="r">
              <a:buNone/>
              <a:defRPr sz="30000">
                <a:solidFill>
                  <a:schemeClr val="accent4">
                    <a:lumMod val="40000"/>
                    <a:lumOff val="60000"/>
                    <a:alpha val="20000"/>
                  </a:schemeClr>
                </a:solidFill>
                <a:latin typeface="+mj-lt"/>
                <a:cs typeface="Arial" panose="020B0604020202020204" pitchFamily="34" charset="0"/>
              </a:defRPr>
            </a:lvl1pPr>
          </a:lstStyle>
          <a:p>
            <a:pPr lvl="0"/>
            <a:r>
              <a:rPr lang="en-US" dirty="0"/>
              <a:t>3</a:t>
            </a:r>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4571575" y="4500560"/>
            <a:ext cx="6536692" cy="1325563"/>
          </a:xfrm>
        </p:spPr>
        <p:txBody>
          <a:bodyPr>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36834422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9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2">
              <a:lumMod val="75000"/>
              <a:lumOff val="25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4055230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1">
              <a:lumMod val="60000"/>
              <a:lumOff val="4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40_Custom Layout">
    <p:bg>
      <p:bgPr>
        <a:solidFill>
          <a:schemeClr val="bg1"/>
        </a:solidFill>
        <a:effectLst/>
      </p:bgPr>
    </p:bg>
    <p:spTree>
      <p:nvGrpSpPr>
        <p:cNvPr id="1" name=""/>
        <p:cNvGrpSpPr/>
        <p:nvPr/>
      </p:nvGrpSpPr>
      <p:grpSpPr>
        <a:xfrm>
          <a:off x="0" y="0"/>
          <a:ext cx="0" cy="0"/>
          <a:chOff x="0" y="0"/>
          <a:chExt cx="0" cy="0"/>
        </a:xfrm>
      </p:grpSpPr>
      <p:sp>
        <p:nvSpPr>
          <p:cNvPr id="16" name="Rectangle 15" title="Decorative">
            <a:extLst>
              <a:ext uri="{FF2B5EF4-FFF2-40B4-BE49-F238E27FC236}">
                <a16:creationId xmlns:a16="http://schemas.microsoft.com/office/drawing/2014/main" id="{E0729B41-53A1-4BDC-BF75-A9E553C70D89}"/>
              </a:ext>
            </a:extLst>
          </p:cNvPr>
          <p:cNvSpPr/>
          <p:nvPr userDrawn="1"/>
        </p:nvSpPr>
        <p:spPr>
          <a:xfrm>
            <a:off x="0" y="1405466"/>
            <a:ext cx="12192000" cy="365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199" y="1906059"/>
            <a:ext cx="7882467" cy="1694180"/>
          </a:xfrm>
        </p:spPr>
        <p:txBody>
          <a:bodyPr lIns="0" anchor="t">
            <a:noAutofit/>
          </a:bodyPr>
          <a:lstStyle>
            <a:lvl1pPr>
              <a:defRPr sz="66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a:solidFill>
            <a:schemeClr val="accent4">
              <a:lumMod val="40000"/>
              <a:lumOff val="60000"/>
            </a:schemeClr>
          </a:solidFill>
        </p:spPr>
        <p:txBody>
          <a:bodyPr bIns="0" anchor="b">
            <a:noAutofit/>
          </a:bodyPr>
          <a:lstStyle>
            <a:lvl1pPr marL="0" indent="0" algn="ctr">
              <a:buNone/>
              <a:defRPr sz="25000">
                <a:solidFill>
                  <a:schemeClr val="bg1"/>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27217497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title="Decorative">
            <a:extLst>
              <a:ext uri="{FF2B5EF4-FFF2-40B4-BE49-F238E27FC236}">
                <a16:creationId xmlns:a16="http://schemas.microsoft.com/office/drawing/2014/main" id="{EADDC907-00BA-437D-8631-DCDAA19616AC}"/>
              </a:ext>
            </a:extLst>
          </p:cNvPr>
          <p:cNvSpPr>
            <a:spLocks noGrp="1"/>
          </p:cNvSpPr>
          <p:nvPr>
            <p:ph type="pic" sz="quarter" idx="13"/>
          </p:nvPr>
        </p:nvSpPr>
        <p:spPr>
          <a:xfrm>
            <a:off x="6749917" y="1002146"/>
            <a:ext cx="885235" cy="885235"/>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title="Decorative">
            <a:extLst>
              <a:ext uri="{FF2B5EF4-FFF2-40B4-BE49-F238E27FC236}">
                <a16:creationId xmlns:a16="http://schemas.microsoft.com/office/drawing/2014/main" id="{44A0EDB5-B80A-4225-9741-99690ADBCE8D}"/>
              </a:ext>
            </a:extLst>
          </p:cNvPr>
          <p:cNvSpPr>
            <a:spLocks noGrp="1"/>
          </p:cNvSpPr>
          <p:nvPr>
            <p:ph type="pic" sz="quarter" idx="14"/>
          </p:nvPr>
        </p:nvSpPr>
        <p:spPr>
          <a:xfrm>
            <a:off x="6749917" y="2291505"/>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title="Decorative">
            <a:extLst>
              <a:ext uri="{FF2B5EF4-FFF2-40B4-BE49-F238E27FC236}">
                <a16:creationId xmlns:a16="http://schemas.microsoft.com/office/drawing/2014/main" id="{E5C18081-A6EE-421D-96AC-0A7FA46F744A}"/>
              </a:ext>
            </a:extLst>
          </p:cNvPr>
          <p:cNvSpPr>
            <a:spLocks noGrp="1"/>
          </p:cNvSpPr>
          <p:nvPr>
            <p:ph type="pic" sz="quarter" idx="15"/>
          </p:nvPr>
        </p:nvSpPr>
        <p:spPr>
          <a:xfrm>
            <a:off x="6749917" y="3580864"/>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title="Decorative">
            <a:extLst>
              <a:ext uri="{FF2B5EF4-FFF2-40B4-BE49-F238E27FC236}">
                <a16:creationId xmlns:a16="http://schemas.microsoft.com/office/drawing/2014/main" id="{1D21CB0A-3210-4B51-85A0-5111AEBA214F}"/>
              </a:ext>
            </a:extLst>
          </p:cNvPr>
          <p:cNvSpPr>
            <a:spLocks noGrp="1"/>
          </p:cNvSpPr>
          <p:nvPr>
            <p:ph type="pic" sz="quarter" idx="16"/>
          </p:nvPr>
        </p:nvSpPr>
        <p:spPr>
          <a:xfrm>
            <a:off x="6749917" y="4870223"/>
            <a:ext cx="885235" cy="885235"/>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solidFill>
                  <a:schemeClr val="bg1"/>
                </a:solidFill>
              </a:defRPr>
            </a:lvl1pPr>
          </a:lstStyle>
          <a:p>
            <a:r>
              <a:rPr lang="en-US" noProof="0"/>
              <a:t>Click to Add Slide Title Here</a:t>
            </a:r>
          </a:p>
        </p:txBody>
      </p:sp>
      <p:sp>
        <p:nvSpPr>
          <p:cNvPr id="25"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bg1"/>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6"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solidFill>
                  <a:schemeClr val="bg1"/>
                </a:solidFill>
                <a:latin typeface="+mn-lt"/>
                <a:cs typeface="Arial" panose="020B0604020202020204" pitchFamily="34" charset="0"/>
              </a:defRPr>
            </a:lvl1pPr>
          </a:lstStyle>
          <a:p>
            <a:pPr lvl="0"/>
            <a:r>
              <a:rPr lang="en-US" noProof="0"/>
              <a:t>Click to edit Master text styles</a:t>
            </a:r>
          </a:p>
        </p:txBody>
      </p:sp>
      <p:sp>
        <p:nvSpPr>
          <p:cNvPr id="27"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2">
                <a:lumMod val="50000"/>
                <a:lumOff val="5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solidFill>
                <a:schemeClr val="bg1"/>
              </a:solidFill>
            </a:endParaRPr>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58980"/>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4"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vl1pPr>
          </a:lstStyle>
          <a:p>
            <a:r>
              <a:rPr lang="en-US" noProof="0"/>
              <a:t>Click to Add Slide Title Here</a:t>
            </a:r>
          </a:p>
        </p:txBody>
      </p:sp>
      <p:sp>
        <p:nvSpPr>
          <p:cNvPr id="20"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24"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498661"/>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2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2124643"/>
            <a:ext cx="0" cy="2188806"/>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 name="Oval 1">
            <a:extLst>
              <a:ext uri="{FF2B5EF4-FFF2-40B4-BE49-F238E27FC236}">
                <a16:creationId xmlns:a16="http://schemas.microsoft.com/office/drawing/2014/main" id="{7E5B409A-28A1-4F13-9C1C-E15291930DF1}"/>
              </a:ext>
            </a:extLst>
          </p:cNvPr>
          <p:cNvSpPr/>
          <p:nvPr userDrawn="1"/>
        </p:nvSpPr>
        <p:spPr>
          <a:xfrm>
            <a:off x="6721671" y="1047456"/>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Oval 16">
            <a:extLst>
              <a:ext uri="{FF2B5EF4-FFF2-40B4-BE49-F238E27FC236}">
                <a16:creationId xmlns:a16="http://schemas.microsoft.com/office/drawing/2014/main" id="{B0A9508C-D302-4643-AFFA-37BE20A4CF91}"/>
              </a:ext>
            </a:extLst>
          </p:cNvPr>
          <p:cNvSpPr/>
          <p:nvPr userDrawn="1"/>
        </p:nvSpPr>
        <p:spPr>
          <a:xfrm>
            <a:off x="6721671" y="2342488"/>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3C430BF1-F654-4C13-9094-97AE78B80696}"/>
              </a:ext>
            </a:extLst>
          </p:cNvPr>
          <p:cNvSpPr/>
          <p:nvPr userDrawn="1"/>
        </p:nvSpPr>
        <p:spPr>
          <a:xfrm>
            <a:off x="6721671" y="3644740"/>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Oval 26">
            <a:extLst>
              <a:ext uri="{FF2B5EF4-FFF2-40B4-BE49-F238E27FC236}">
                <a16:creationId xmlns:a16="http://schemas.microsoft.com/office/drawing/2014/main" id="{94F3E6A2-CCB8-4870-9797-40002216D2B3}"/>
              </a:ext>
            </a:extLst>
          </p:cNvPr>
          <p:cNvSpPr/>
          <p:nvPr userDrawn="1"/>
        </p:nvSpPr>
        <p:spPr>
          <a:xfrm>
            <a:off x="6721671" y="4935469"/>
            <a:ext cx="754743" cy="75474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3">
            <a:extLst>
              <a:ext uri="{FF2B5EF4-FFF2-40B4-BE49-F238E27FC236}">
                <a16:creationId xmlns:a16="http://schemas.microsoft.com/office/drawing/2014/main" id="{83725AD6-E3CC-4FAC-94F3-1F4CB56D222F}"/>
              </a:ext>
            </a:extLst>
          </p:cNvPr>
          <p:cNvSpPr>
            <a:spLocks noGrp="1"/>
          </p:cNvSpPr>
          <p:nvPr>
            <p:ph type="pic" sz="quarter" idx="21"/>
          </p:nvPr>
        </p:nvSpPr>
        <p:spPr>
          <a:xfrm>
            <a:off x="6874411" y="1200196"/>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8" name="Picture Placeholder 3">
            <a:extLst>
              <a:ext uri="{FF2B5EF4-FFF2-40B4-BE49-F238E27FC236}">
                <a16:creationId xmlns:a16="http://schemas.microsoft.com/office/drawing/2014/main" id="{C80D4B49-1275-4A83-A987-EC233FB6CC38}"/>
              </a:ext>
            </a:extLst>
          </p:cNvPr>
          <p:cNvSpPr>
            <a:spLocks noGrp="1"/>
          </p:cNvSpPr>
          <p:nvPr>
            <p:ph type="pic" sz="quarter" idx="22"/>
          </p:nvPr>
        </p:nvSpPr>
        <p:spPr>
          <a:xfrm>
            <a:off x="6874411" y="2506752"/>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29" name="Picture Placeholder 3">
            <a:extLst>
              <a:ext uri="{FF2B5EF4-FFF2-40B4-BE49-F238E27FC236}">
                <a16:creationId xmlns:a16="http://schemas.microsoft.com/office/drawing/2014/main" id="{7B475AE2-C1A9-4191-A31B-5D6893397E23}"/>
              </a:ext>
            </a:extLst>
          </p:cNvPr>
          <p:cNvSpPr>
            <a:spLocks noGrp="1"/>
          </p:cNvSpPr>
          <p:nvPr>
            <p:ph type="pic" sz="quarter" idx="23"/>
          </p:nvPr>
        </p:nvSpPr>
        <p:spPr>
          <a:xfrm>
            <a:off x="6874411" y="3797479"/>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
        <p:nvSpPr>
          <p:cNvPr id="30" name="Picture Placeholder 3">
            <a:extLst>
              <a:ext uri="{FF2B5EF4-FFF2-40B4-BE49-F238E27FC236}">
                <a16:creationId xmlns:a16="http://schemas.microsoft.com/office/drawing/2014/main" id="{C29F28E2-C28B-447C-818F-8676A82EEAA9}"/>
              </a:ext>
            </a:extLst>
          </p:cNvPr>
          <p:cNvSpPr>
            <a:spLocks noGrp="1"/>
          </p:cNvSpPr>
          <p:nvPr>
            <p:ph type="pic" sz="quarter" idx="24"/>
          </p:nvPr>
        </p:nvSpPr>
        <p:spPr>
          <a:xfrm>
            <a:off x="6874411" y="5088208"/>
            <a:ext cx="449262" cy="449263"/>
          </a:xfrm>
        </p:spPr>
        <p:txBody>
          <a:bodyPr anchor="ctr">
            <a:normAutofit/>
          </a:bodyPr>
          <a:lstStyle>
            <a:lvl1pPr marL="0" indent="0" algn="ctr">
              <a:buNone/>
              <a:defRPr sz="7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1378803" y="2592710"/>
            <a:ext cx="973759" cy="973759"/>
          </a:xfrm>
          <a:prstGeom prst="ellipse">
            <a:avLst/>
          </a:prstGeom>
          <a:solidFill>
            <a:schemeClr val="bg1"/>
          </a:solidFill>
          <a:ln w="1905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422610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7073413"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9920718" y="2592710"/>
            <a:ext cx="973759" cy="973759"/>
          </a:xfrm>
          <a:prstGeom prst="ellipse">
            <a:avLst/>
          </a:prstGeom>
          <a:solidFill>
            <a:schemeClr val="bg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solidFill>
                  <a:schemeClr val="bg1"/>
                </a:solidFill>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541483"/>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1562154"/>
          </a:xfrm>
        </p:spPr>
        <p:txBody>
          <a:bodyPr anchor="t">
            <a:normAutofit/>
          </a:bodyPr>
          <a:lstStyle>
            <a:lvl1pPr marL="0" indent="0" algn="ctr">
              <a:buNone/>
              <a:defRPr sz="1400"/>
            </a:lvl1pPr>
          </a:lstStyle>
          <a:p>
            <a:pPr lvl="0"/>
            <a:r>
              <a:rPr lang="en-US" noProof="0"/>
              <a:t>Click to edit Master text styles</a:t>
            </a:r>
          </a:p>
        </p:txBody>
      </p:sp>
      <p:sp>
        <p:nvSpPr>
          <p:cNvPr id="12"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vl1pPr>
          </a:lstStyle>
          <a:p>
            <a:r>
              <a:rPr lang="en-US" noProof="0"/>
              <a:t>Click to Add Slide Title Here</a:t>
            </a:r>
          </a:p>
        </p:txBody>
      </p:sp>
      <p:sp>
        <p:nvSpPr>
          <p:cNvPr id="15"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668544" y="1489701"/>
            <a:ext cx="10854914" cy="731691"/>
          </a:xfrm>
        </p:spPr>
        <p:txBody>
          <a:bodyPr lIns="0">
            <a:noAutofit/>
          </a:bodyPr>
          <a:lstStyle>
            <a:lvl1pPr marL="0" indent="0" algn="ctr">
              <a:lnSpc>
                <a:spcPct val="100000"/>
              </a:lnSpc>
              <a:buNone/>
              <a:defRPr sz="1400">
                <a:latin typeface="+mj-lt"/>
                <a:cs typeface="Arial" panose="020B0604020202020204" pitchFamily="34" charset="0"/>
              </a:defRPr>
            </a:lvl1pPr>
          </a:lstStyle>
          <a:p>
            <a:pPr lvl="0"/>
            <a:r>
              <a:rPr lang="en-US" noProof="0"/>
              <a:t>Click to edit Master text styles</a:t>
            </a:r>
          </a:p>
        </p:txBody>
      </p:sp>
      <p:sp>
        <p:nvSpPr>
          <p:cNvPr id="17"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22583"/>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20" name="Oval 19">
            <a:extLst>
              <a:ext uri="{FF2B5EF4-FFF2-40B4-BE49-F238E27FC236}">
                <a16:creationId xmlns:a16="http://schemas.microsoft.com/office/drawing/2014/main" id="{7D7457D0-C252-49A3-9635-C29B38A49BDC}"/>
              </a:ext>
            </a:extLst>
          </p:cNvPr>
          <p:cNvSpPr/>
          <p:nvPr userDrawn="1"/>
        </p:nvSpPr>
        <p:spPr>
          <a:xfrm>
            <a:off x="117962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Oval 20">
            <a:extLst>
              <a:ext uri="{FF2B5EF4-FFF2-40B4-BE49-F238E27FC236}">
                <a16:creationId xmlns:a16="http://schemas.microsoft.com/office/drawing/2014/main" id="{566715FF-568E-4151-A75B-79EC2EC52AED}"/>
              </a:ext>
            </a:extLst>
          </p:cNvPr>
          <p:cNvSpPr/>
          <p:nvPr userDrawn="1"/>
        </p:nvSpPr>
        <p:spPr>
          <a:xfrm>
            <a:off x="4025670"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E41CAAB-44C4-48D7-80E1-3BF0D8006A5A}"/>
              </a:ext>
            </a:extLst>
          </p:cNvPr>
          <p:cNvSpPr/>
          <p:nvPr userDrawn="1"/>
        </p:nvSpPr>
        <p:spPr>
          <a:xfrm>
            <a:off x="6871715"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Oval 22">
            <a:extLst>
              <a:ext uri="{FF2B5EF4-FFF2-40B4-BE49-F238E27FC236}">
                <a16:creationId xmlns:a16="http://schemas.microsoft.com/office/drawing/2014/main" id="{3251A171-181E-416A-9BB8-F6DBEB470707}"/>
              </a:ext>
            </a:extLst>
          </p:cNvPr>
          <p:cNvSpPr/>
          <p:nvPr userDrawn="1"/>
        </p:nvSpPr>
        <p:spPr>
          <a:xfrm>
            <a:off x="9717761" y="3047656"/>
            <a:ext cx="1372116" cy="137211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3">
            <a:extLst>
              <a:ext uri="{FF2B5EF4-FFF2-40B4-BE49-F238E27FC236}">
                <a16:creationId xmlns:a16="http://schemas.microsoft.com/office/drawing/2014/main" id="{FE6EF7CF-2190-49FE-8BAE-D2863ECD5CAD}"/>
              </a:ext>
            </a:extLst>
          </p:cNvPr>
          <p:cNvSpPr>
            <a:spLocks noGrp="1"/>
          </p:cNvSpPr>
          <p:nvPr>
            <p:ph type="pic" sz="quarter" idx="21"/>
          </p:nvPr>
        </p:nvSpPr>
        <p:spPr>
          <a:xfrm>
            <a:off x="13955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5" name="Picture Placeholder 3">
            <a:extLst>
              <a:ext uri="{FF2B5EF4-FFF2-40B4-BE49-F238E27FC236}">
                <a16:creationId xmlns:a16="http://schemas.microsoft.com/office/drawing/2014/main" id="{47D99824-ECF4-4A44-A7CE-84F3AC262C34}"/>
              </a:ext>
            </a:extLst>
          </p:cNvPr>
          <p:cNvSpPr>
            <a:spLocks noGrp="1"/>
          </p:cNvSpPr>
          <p:nvPr>
            <p:ph type="pic" sz="quarter" idx="22"/>
          </p:nvPr>
        </p:nvSpPr>
        <p:spPr>
          <a:xfrm>
            <a:off x="42149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6" name="Picture Placeholder 3">
            <a:extLst>
              <a:ext uri="{FF2B5EF4-FFF2-40B4-BE49-F238E27FC236}">
                <a16:creationId xmlns:a16="http://schemas.microsoft.com/office/drawing/2014/main" id="{F1AE9D02-1431-4CC3-8919-5D21732C45C5}"/>
              </a:ext>
            </a:extLst>
          </p:cNvPr>
          <p:cNvSpPr>
            <a:spLocks noGrp="1"/>
          </p:cNvSpPr>
          <p:nvPr>
            <p:ph type="pic" sz="quarter" idx="23"/>
          </p:nvPr>
        </p:nvSpPr>
        <p:spPr>
          <a:xfrm>
            <a:off x="70978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
        <p:nvSpPr>
          <p:cNvPr id="27" name="Picture Placeholder 3">
            <a:extLst>
              <a:ext uri="{FF2B5EF4-FFF2-40B4-BE49-F238E27FC236}">
                <a16:creationId xmlns:a16="http://schemas.microsoft.com/office/drawing/2014/main" id="{69207058-4EB8-4D3C-B236-53DC24F30D93}"/>
              </a:ext>
            </a:extLst>
          </p:cNvPr>
          <p:cNvSpPr>
            <a:spLocks noGrp="1"/>
          </p:cNvSpPr>
          <p:nvPr>
            <p:ph type="pic" sz="quarter" idx="24"/>
          </p:nvPr>
        </p:nvSpPr>
        <p:spPr>
          <a:xfrm>
            <a:off x="9955325" y="3263556"/>
            <a:ext cx="940316" cy="940316"/>
          </a:xfrm>
        </p:spPr>
        <p:txBody>
          <a:bodyPr anchor="t">
            <a:normAutofit/>
          </a:bodyPr>
          <a:lstStyle>
            <a:lvl1pPr marL="0" indent="0" algn="ctr">
              <a:buNone/>
              <a:defRPr sz="1200">
                <a:solidFill>
                  <a:schemeClr val="bg1"/>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title="Decorative">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6" name="Picture Placeholder 5" title="Decorative">
            <a:extLst>
              <a:ext uri="{FF2B5EF4-FFF2-40B4-BE49-F238E27FC236}">
                <a16:creationId xmlns:a16="http://schemas.microsoft.com/office/drawing/2014/main" id="{8C7AA169-6546-4620-BD7B-7B36553C28F7}"/>
              </a:ext>
            </a:extLst>
          </p:cNvPr>
          <p:cNvSpPr>
            <a:spLocks noGrp="1"/>
          </p:cNvSpPr>
          <p:nvPr>
            <p:ph type="pic" sz="quarter" idx="13"/>
          </p:nvPr>
        </p:nvSpPr>
        <p:spPr>
          <a:xfrm>
            <a:off x="6602922" y="954224"/>
            <a:ext cx="973759" cy="973759"/>
          </a:xfrm>
          <a:prstGeom prst="ellipse">
            <a:avLst/>
          </a:prstGeom>
          <a:noFill/>
          <a:ln w="38100">
            <a:noFill/>
          </a:ln>
        </p:spPr>
        <p:txBody>
          <a:bodyPr>
            <a:normAutofit/>
          </a:bodyPr>
          <a:lstStyle>
            <a:lvl1pPr>
              <a:defRPr sz="800"/>
            </a:lvl1pPr>
          </a:lstStyle>
          <a:p>
            <a:r>
              <a:rPr lang="en-US" noProof="0"/>
              <a:t>Click icon to add picture</a:t>
            </a:r>
            <a:endParaRPr lang="en-US" noProof="0" dirty="0"/>
          </a:p>
        </p:txBody>
      </p:sp>
      <p:sp>
        <p:nvSpPr>
          <p:cNvPr id="11" name="Picture Placeholder 5" title="Decorative">
            <a:extLst>
              <a:ext uri="{FF2B5EF4-FFF2-40B4-BE49-F238E27FC236}">
                <a16:creationId xmlns:a16="http://schemas.microsoft.com/office/drawing/2014/main" id="{CE9C16DA-A24B-4516-BCC8-C747730478D8}"/>
              </a:ext>
            </a:extLst>
          </p:cNvPr>
          <p:cNvSpPr>
            <a:spLocks noGrp="1"/>
          </p:cNvSpPr>
          <p:nvPr>
            <p:ph type="pic" sz="quarter" idx="14"/>
          </p:nvPr>
        </p:nvSpPr>
        <p:spPr>
          <a:xfrm>
            <a:off x="6602922" y="2245735"/>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title="Decorative">
            <a:extLst>
              <a:ext uri="{FF2B5EF4-FFF2-40B4-BE49-F238E27FC236}">
                <a16:creationId xmlns:a16="http://schemas.microsoft.com/office/drawing/2014/main" id="{A498122E-BB6F-4765-B85E-6410B9CE17AC}"/>
              </a:ext>
            </a:extLst>
          </p:cNvPr>
          <p:cNvSpPr>
            <a:spLocks noGrp="1"/>
          </p:cNvSpPr>
          <p:nvPr>
            <p:ph type="pic" sz="quarter" idx="15"/>
          </p:nvPr>
        </p:nvSpPr>
        <p:spPr>
          <a:xfrm>
            <a:off x="6602922" y="3537246"/>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title="Decorative">
            <a:extLst>
              <a:ext uri="{FF2B5EF4-FFF2-40B4-BE49-F238E27FC236}">
                <a16:creationId xmlns:a16="http://schemas.microsoft.com/office/drawing/2014/main" id="{D19B2F25-5E98-4166-8476-BE599D16121D}"/>
              </a:ext>
            </a:extLst>
          </p:cNvPr>
          <p:cNvSpPr>
            <a:spLocks noGrp="1"/>
          </p:cNvSpPr>
          <p:nvPr>
            <p:ph type="pic" sz="quarter" idx="16"/>
          </p:nvPr>
        </p:nvSpPr>
        <p:spPr>
          <a:xfrm>
            <a:off x="6602922" y="4828757"/>
            <a:ext cx="973759" cy="973759"/>
          </a:xfrm>
          <a:prstGeom prst="ellipse">
            <a:avLst/>
          </a:prstGeom>
          <a:noFill/>
          <a:ln w="3810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Shape 62" title="Decorative">
            <a:extLst>
              <a:ext uri="{FF2B5EF4-FFF2-40B4-BE49-F238E27FC236}">
                <a16:creationId xmlns:a16="http://schemas.microsoft.com/office/drawing/2014/main" id="{E1A23DB6-E067-4A30-8C4B-98B452428518}"/>
              </a:ext>
            </a:extLst>
          </p:cNvPr>
          <p:cNvSpPr/>
          <p:nvPr userDrawn="1"/>
        </p:nvSpPr>
        <p:spPr>
          <a:xfrm rot="16200000" flipV="1">
            <a:off x="1918496" y="3276108"/>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3" name="Rectangle 2" title="Decorative"/>
          <p:cNvSpPr/>
          <p:nvPr userDrawn="1"/>
        </p:nvSpPr>
        <p:spPr>
          <a:xfrm>
            <a:off x="0" y="0"/>
            <a:ext cx="12192000" cy="28096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1513581" y="597067"/>
            <a:ext cx="8768625" cy="1149325"/>
          </a:xfrm>
        </p:spPr>
        <p:txBody>
          <a:bodyPr lIns="0"/>
          <a:lstStyle>
            <a:lvl1pPr algn="ctr">
              <a:defRPr>
                <a:solidFill>
                  <a:schemeClr val="bg1"/>
                </a:solidFill>
              </a:defRPr>
            </a:lvl1pPr>
          </a:lstStyle>
          <a:p>
            <a:r>
              <a:rPr lang="en-US"/>
              <a:t>Click to edit Master title style</a:t>
            </a:r>
            <a:endParaRPr lang="en-US" dirty="0"/>
          </a:p>
        </p:txBody>
      </p:sp>
      <p:sp>
        <p:nvSpPr>
          <p:cNvPr id="5"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1038871" y="3050995"/>
            <a:ext cx="1643384" cy="1643384"/>
          </a:xfrm>
          <a:prstGeom prst="rect">
            <a:avLst/>
          </a:prstGeom>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3842264" y="3050995"/>
            <a:ext cx="1643384" cy="1643384"/>
          </a:xfrm>
          <a:prstGeom prst="rect">
            <a:avLst/>
          </a:prstGeom>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6645657" y="3061267"/>
            <a:ext cx="1643384" cy="1643384"/>
          </a:xfrm>
          <a:prstGeom prst="rect">
            <a:avLst/>
          </a:prstGeom>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449049" y="3061267"/>
            <a:ext cx="1643384" cy="1643384"/>
          </a:xfrm>
          <a:prstGeom prst="rect">
            <a:avLst/>
          </a:prstGeom>
        </p:spPr>
        <p:txBody>
          <a:body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604711"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604711"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3410942" y="527200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3410942" y="479147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621717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621717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9023403" y="5282275"/>
            <a:ext cx="2517605" cy="1029458"/>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9023403" y="4801749"/>
            <a:ext cx="2517605" cy="382749"/>
          </a:xfrm>
        </p:spPr>
        <p:txBody>
          <a:bodyPr lIns="0" anchor="b">
            <a:noAutofit/>
          </a:bodyPr>
          <a:lstStyle>
            <a:lvl1pPr marL="0" indent="0" algn="ctr">
              <a:buNone/>
              <a:defRPr sz="1600" b="1">
                <a:latin typeface="+mj-lt"/>
                <a:cs typeface="Arial" panose="020B0604020202020204" pitchFamily="34" charset="0"/>
              </a:defRPr>
            </a:lvl1pPr>
          </a:lstStyle>
          <a:p>
            <a:pPr lvl="0"/>
            <a:r>
              <a:rPr lang="en-US" dirty="0"/>
              <a:t>ADD NAME HERE</a:t>
            </a:r>
          </a:p>
        </p:txBody>
      </p:sp>
      <p:sp>
        <p:nvSpPr>
          <p:cNvPr id="21"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759266"/>
            <a:ext cx="0"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solidFill>
                <a:schemeClr val="bg1"/>
              </a:solidFill>
            </a:endParaRPr>
          </a:p>
        </p:txBody>
      </p:sp>
    </p:spTree>
    <p:extLst>
      <p:ext uri="{BB962C8B-B14F-4D97-AF65-F5344CB8AC3E}">
        <p14:creationId xmlns:p14="http://schemas.microsoft.com/office/powerpoint/2010/main" val="6877645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4" name="Rectangle 3" title="Decorative"/>
          <p:cNvSpPr/>
          <p:nvPr userDrawn="1"/>
        </p:nvSpPr>
        <p:spPr>
          <a:xfrm>
            <a:off x="0" y="1964267"/>
            <a:ext cx="3052729" cy="24435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title="Decorative"/>
          <p:cNvSpPr/>
          <p:nvPr userDrawn="1"/>
        </p:nvSpPr>
        <p:spPr>
          <a:xfrm>
            <a:off x="6092848" y="1964267"/>
            <a:ext cx="3052729" cy="244350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title="Decorative"/>
          <p:cNvSpPr/>
          <p:nvPr userDrawn="1"/>
        </p:nvSpPr>
        <p:spPr>
          <a:xfrm>
            <a:off x="9139272" y="4414498"/>
            <a:ext cx="3052729" cy="2443502"/>
          </a:xfrm>
          <a:prstGeom prst="rect">
            <a:avLst/>
          </a:prstGeom>
          <a:solidFill>
            <a:schemeClr val="accent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8FBBE79-9A2D-485C-A5FF-D6F6AFD2AFC3}"/>
              </a:ext>
            </a:extLst>
          </p:cNvPr>
          <p:cNvSpPr>
            <a:spLocks noGrp="1"/>
          </p:cNvSpPr>
          <p:nvPr userDrawn="1">
            <p:ph type="title"/>
          </p:nvPr>
        </p:nvSpPr>
        <p:spPr>
          <a:xfrm>
            <a:off x="2106887" y="616350"/>
            <a:ext cx="7978227" cy="1062602"/>
          </a:xfrm>
        </p:spPr>
        <p:txBody>
          <a:bodyPr lIns="0"/>
          <a:lstStyle>
            <a:lvl1pPr algn="ctr">
              <a:defRPr>
                <a:solidFill>
                  <a:schemeClr val="tx2"/>
                </a:solidFill>
              </a:defRPr>
            </a:lvl1pPr>
          </a:lstStyle>
          <a:p>
            <a:r>
              <a:rPr lang="en-US"/>
              <a:t>Click to edit Master title style</a:t>
            </a:r>
            <a:endParaRPr lang="en-US" dirty="0"/>
          </a:p>
        </p:txBody>
      </p:sp>
      <p:sp>
        <p:nvSpPr>
          <p:cNvPr id="30" name="Picture Placeholder 4" title="Decorative">
            <a:extLst>
              <a:ext uri="{FF2B5EF4-FFF2-40B4-BE49-F238E27FC236}">
                <a16:creationId xmlns:a16="http://schemas.microsoft.com/office/drawing/2014/main" id="{0D8C8A61-C19F-4EF6-A991-5B6EFC5F7AFB}"/>
              </a:ext>
            </a:extLst>
          </p:cNvPr>
          <p:cNvSpPr>
            <a:spLocks noGrp="1"/>
          </p:cNvSpPr>
          <p:nvPr>
            <p:ph type="pic" sz="quarter" idx="11"/>
          </p:nvPr>
        </p:nvSpPr>
        <p:spPr>
          <a:xfrm>
            <a:off x="0"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2" name="Picture Placeholder 4" title="Decorative">
            <a:extLst>
              <a:ext uri="{FF2B5EF4-FFF2-40B4-BE49-F238E27FC236}">
                <a16:creationId xmlns:a16="http://schemas.microsoft.com/office/drawing/2014/main" id="{12606688-9042-46BE-82EA-2A9034C21250}"/>
              </a:ext>
            </a:extLst>
          </p:cNvPr>
          <p:cNvSpPr>
            <a:spLocks noGrp="1"/>
          </p:cNvSpPr>
          <p:nvPr>
            <p:ph type="pic" sz="quarter" idx="13"/>
          </p:nvPr>
        </p:nvSpPr>
        <p:spPr>
          <a:xfrm>
            <a:off x="304642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33" name="Picture Placeholder 4" title="Decorative">
            <a:extLst>
              <a:ext uri="{FF2B5EF4-FFF2-40B4-BE49-F238E27FC236}">
                <a16:creationId xmlns:a16="http://schemas.microsoft.com/office/drawing/2014/main" id="{94A72397-DF36-48ED-9888-0827D143B9BE}"/>
              </a:ext>
            </a:extLst>
          </p:cNvPr>
          <p:cNvSpPr>
            <a:spLocks noGrp="1"/>
          </p:cNvSpPr>
          <p:nvPr>
            <p:ph type="pic" sz="quarter" idx="14"/>
          </p:nvPr>
        </p:nvSpPr>
        <p:spPr>
          <a:xfrm>
            <a:off x="9137904" y="1964267"/>
            <a:ext cx="3054096" cy="2441448"/>
          </a:xfrm>
          <a:prstGeom prst="rect">
            <a:avLst/>
          </a:prstGeom>
        </p:spPr>
        <p:txBody>
          <a:bodyPr>
            <a:normAutofit/>
          </a:bodyPr>
          <a:lstStyle>
            <a:lvl1pPr algn="ctr">
              <a:defRPr sz="1600"/>
            </a:lvl1pPr>
          </a:lstStyle>
          <a:p>
            <a:r>
              <a:rPr lang="en-US"/>
              <a:t>Click icon to add picture</a:t>
            </a:r>
            <a:endParaRPr lang="en-US" dirty="0"/>
          </a:p>
        </p:txBody>
      </p:sp>
      <p:sp>
        <p:nvSpPr>
          <p:cNvPr id="26" name="Rectangle 25" title="Decorative"/>
          <p:cNvSpPr/>
          <p:nvPr userDrawn="1"/>
        </p:nvSpPr>
        <p:spPr>
          <a:xfrm>
            <a:off x="3046424" y="4414498"/>
            <a:ext cx="3052729" cy="24435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userDrawn="1">
            <p:ph type="body" sz="quarter" idx="15"/>
          </p:nvPr>
        </p:nvSpPr>
        <p:spPr>
          <a:xfrm>
            <a:off x="264410"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userDrawn="1">
            <p:ph type="body" sz="quarter" idx="16" hasCustomPrompt="1"/>
          </p:nvPr>
        </p:nvSpPr>
        <p:spPr>
          <a:xfrm>
            <a:off x="264410"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userDrawn="1">
            <p:ph type="body" sz="quarter" idx="17"/>
          </p:nvPr>
        </p:nvSpPr>
        <p:spPr>
          <a:xfrm>
            <a:off x="6359042" y="3652861"/>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userDrawn="1">
            <p:ph type="body" sz="quarter" idx="18" hasCustomPrompt="1"/>
          </p:nvPr>
        </p:nvSpPr>
        <p:spPr>
          <a:xfrm>
            <a:off x="6359042" y="3248535"/>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userDrawn="1">
            <p:ph type="body" sz="quarter" idx="19"/>
          </p:nvPr>
        </p:nvSpPr>
        <p:spPr>
          <a:xfrm>
            <a:off x="3288925"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userDrawn="1">
            <p:ph type="body" sz="quarter" idx="20" hasCustomPrompt="1"/>
          </p:nvPr>
        </p:nvSpPr>
        <p:spPr>
          <a:xfrm>
            <a:off x="3288925"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userDrawn="1">
            <p:ph type="body" sz="quarter" idx="21"/>
          </p:nvPr>
        </p:nvSpPr>
        <p:spPr>
          <a:xfrm>
            <a:off x="9412281" y="5167572"/>
            <a:ext cx="2517605" cy="484146"/>
          </a:xfrm>
        </p:spPr>
        <p:txBody>
          <a:bodyPr lIns="0">
            <a:noAutofit/>
          </a:bodyPr>
          <a:lstStyle>
            <a:lvl1pPr marL="0" indent="0" algn="ctr">
              <a:buNone/>
              <a:defRPr sz="1400">
                <a:solidFill>
                  <a:schemeClr val="bg1"/>
                </a:solidFill>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userDrawn="1">
            <p:ph type="body" sz="quarter" idx="22" hasCustomPrompt="1"/>
          </p:nvPr>
        </p:nvSpPr>
        <p:spPr>
          <a:xfrm>
            <a:off x="9412281" y="4763246"/>
            <a:ext cx="2517605" cy="382749"/>
          </a:xfrm>
        </p:spPr>
        <p:txBody>
          <a:bodyPr lIns="0" anchor="b">
            <a:noAutofit/>
          </a:bodyPr>
          <a:lstStyle>
            <a:lvl1pPr marL="0" indent="0" algn="ctr">
              <a:buNone/>
              <a:defRPr sz="1600" b="1">
                <a:solidFill>
                  <a:schemeClr val="bg1"/>
                </a:solidFill>
                <a:latin typeface="+mj-lt"/>
                <a:cs typeface="Arial" panose="020B0604020202020204" pitchFamily="34" charset="0"/>
              </a:defRPr>
            </a:lvl1pPr>
          </a:lstStyle>
          <a:p>
            <a:pPr lvl="0"/>
            <a:r>
              <a:rPr lang="en-US" dirty="0"/>
              <a:t>ADD NAME HERE</a:t>
            </a:r>
          </a:p>
        </p:txBody>
      </p:sp>
      <p:sp>
        <p:nvSpPr>
          <p:cNvPr id="31" name="Picture Placeholder 4" title="Decorative">
            <a:extLst>
              <a:ext uri="{FF2B5EF4-FFF2-40B4-BE49-F238E27FC236}">
                <a16:creationId xmlns:a16="http://schemas.microsoft.com/office/drawing/2014/main" id="{FB28CC40-CBF3-4E1C-841D-45C7739F95EE}"/>
              </a:ext>
            </a:extLst>
          </p:cNvPr>
          <p:cNvSpPr>
            <a:spLocks noGrp="1"/>
          </p:cNvSpPr>
          <p:nvPr>
            <p:ph type="pic" sz="quarter" idx="12"/>
          </p:nvPr>
        </p:nvSpPr>
        <p:spPr>
          <a:xfrm>
            <a:off x="6092848" y="4416552"/>
            <a:ext cx="3054096" cy="2441448"/>
          </a:xfrm>
          <a:prstGeom prst="rect">
            <a:avLst/>
          </a:prstGeom>
        </p:spPr>
        <p:txBody>
          <a:bodyPr>
            <a:normAutofit/>
          </a:bodyPr>
          <a:lstStyle>
            <a:lvl1pPr algn="ctr">
              <a:defRPr sz="1600"/>
            </a:lvl1pPr>
          </a:lstStyle>
          <a:p>
            <a:r>
              <a:rPr lang="en-US"/>
              <a:t>Click icon to add picture</a:t>
            </a:r>
            <a:endParaRPr lang="en-US" dirty="0"/>
          </a:p>
        </p:txBody>
      </p:sp>
    </p:spTree>
    <p:extLst>
      <p:ext uri="{BB962C8B-B14F-4D97-AF65-F5344CB8AC3E}">
        <p14:creationId xmlns:p14="http://schemas.microsoft.com/office/powerpoint/2010/main" val="33311750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accent1"/>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2247900"/>
            <a:ext cx="5620473" cy="3870325"/>
          </a:xfrm>
        </p:spPr>
        <p:txBody>
          <a:bodyPr/>
          <a:lstStyle/>
          <a:p>
            <a:r>
              <a:rPr lang="en-US" noProof="0"/>
              <a:t>Click icon to add chart</a:t>
            </a:r>
            <a:endParaRPr lang="en-US" noProof="0" dirty="0"/>
          </a:p>
        </p:txBody>
      </p:sp>
      <p:sp>
        <p:nvSpPr>
          <p:cNvPr id="2" name="Rectangle 1">
            <a:extLst>
              <a:ext uri="{FF2B5EF4-FFF2-40B4-BE49-F238E27FC236}">
                <a16:creationId xmlns:a16="http://schemas.microsoft.com/office/drawing/2014/main" id="{2B5F4DF3-3822-4AC9-9C82-C8D284E443EB}"/>
              </a:ext>
            </a:extLst>
          </p:cNvPr>
          <p:cNvSpPr/>
          <p:nvPr userDrawn="1"/>
        </p:nvSpPr>
        <p:spPr>
          <a:xfrm>
            <a:off x="5937569" y="2082800"/>
            <a:ext cx="5620473" cy="10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009635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p>
            <a:r>
              <a:rPr lang="en-US" noProof="0"/>
              <a:t>Click icon to add chart</a:t>
            </a:r>
            <a:endParaRPr lang="en-US" noProof="0" dirty="0"/>
          </a:p>
        </p:txBody>
      </p:sp>
      <p:sp>
        <p:nvSpPr>
          <p:cNvPr id="7" name="Shape 62" title="Decorative">
            <a:extLst>
              <a:ext uri="{FF2B5EF4-FFF2-40B4-BE49-F238E27FC236}">
                <a16:creationId xmlns:a16="http://schemas.microsoft.com/office/drawing/2014/main" id="{5C48ADE8-5D65-4FF2-93E1-D504137454D1}"/>
              </a:ext>
            </a:extLst>
          </p:cNvPr>
          <p:cNvSpPr/>
          <p:nvPr userDrawn="1"/>
        </p:nvSpPr>
        <p:spPr>
          <a:xfrm flipV="1">
            <a:off x="5770807" y="839972"/>
            <a:ext cx="0" cy="5370328"/>
          </a:xfrm>
          <a:prstGeom prst="line">
            <a:avLst/>
          </a:prstGeom>
          <a:ln w="76200">
            <a:solidFill>
              <a:schemeClr val="accent1">
                <a:alpha val="97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3101273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19147689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6_Blank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EE74C1-9E1A-46A4-9261-8F389FEAB7F4}"/>
              </a:ext>
            </a:extLst>
          </p:cNvPr>
          <p:cNvSpPr/>
          <p:nvPr userDrawn="1"/>
        </p:nvSpPr>
        <p:spPr>
          <a:xfrm>
            <a:off x="5727700" y="0"/>
            <a:ext cx="64643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38200" y="839972"/>
            <a:ext cx="4767262" cy="1342045"/>
          </a:xfrm>
        </p:spPr>
        <p:txBody>
          <a:bodyPr lIns="0" anchor="b">
            <a:normAutofit/>
          </a:bodyPr>
          <a:lstStyle>
            <a:lvl1pPr>
              <a:defRPr sz="4000">
                <a:solidFill>
                  <a:schemeClr val="tx2"/>
                </a:solidFill>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838200" y="2635242"/>
            <a:ext cx="4767262" cy="3483263"/>
          </a:xfrm>
        </p:spPr>
        <p:txBody>
          <a:bodyPr lIns="0">
            <a:normAutofit/>
          </a:bodyPr>
          <a:lstStyle>
            <a:lvl1pPr marL="0" indent="0">
              <a:lnSpc>
                <a:spcPct val="100000"/>
              </a:lnSpc>
              <a:buNone/>
              <a:defRPr sz="1400" spc="0">
                <a:solidFill>
                  <a:schemeClr val="tx2"/>
                </a:solidFill>
                <a:latin typeface="+mn-lt"/>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14" name="Text Placeholder 11">
            <a:extLst>
              <a:ext uri="{FF2B5EF4-FFF2-40B4-BE49-F238E27FC236}">
                <a16:creationId xmlns:a16="http://schemas.microsoft.com/office/drawing/2014/main" id="{BC005EA5-AC3E-B248-B6E7-9CA2F3092AAD}"/>
              </a:ext>
            </a:extLst>
          </p:cNvPr>
          <p:cNvSpPr>
            <a:spLocks noGrp="1"/>
          </p:cNvSpPr>
          <p:nvPr>
            <p:ph type="body" sz="quarter" idx="12" hasCustomPrompt="1"/>
          </p:nvPr>
        </p:nvSpPr>
        <p:spPr>
          <a:xfrm>
            <a:off x="838200" y="2247679"/>
            <a:ext cx="4767262" cy="321901"/>
          </a:xfrm>
        </p:spPr>
        <p:txBody>
          <a:bodyPr lIns="0" anchor="t">
            <a:normAutofit/>
          </a:bodyPr>
          <a:lstStyle>
            <a:lvl1pPr marL="0" indent="0">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937569" y="839972"/>
            <a:ext cx="5620473" cy="5278253"/>
          </a:xfrm>
        </p:spPr>
        <p:txBody>
          <a:bodyPr/>
          <a:lstStyle>
            <a:lvl1pPr>
              <a:defRPr>
                <a:solidFill>
                  <a:schemeClr val="bg1"/>
                </a:solidFill>
              </a:defRPr>
            </a:lvl1pPr>
          </a:lstStyle>
          <a:p>
            <a:r>
              <a:rPr lang="en-US" noProof="0"/>
              <a:t>Click icon to add chart</a:t>
            </a:r>
            <a:endParaRPr lang="en-US" noProof="0" dirty="0"/>
          </a:p>
        </p:txBody>
      </p:sp>
    </p:spTree>
    <p:extLst>
      <p:ext uri="{BB962C8B-B14F-4D97-AF65-F5344CB8AC3E}">
        <p14:creationId xmlns:p14="http://schemas.microsoft.com/office/powerpoint/2010/main" val="211542580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title="Decorative">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title="Decorative">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with Image">
    <p:bg>
      <p:bgPr>
        <a:solidFill>
          <a:schemeClr val="accent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787606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latin typeface="+mj-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title="Decorative">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title="Decorative">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450030"/>
            <a:ext cx="2578099"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1612562" y="1959892"/>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Picture Placeholder 6" title="Decorative">
            <a:extLst>
              <a:ext uri="{FF2B5EF4-FFF2-40B4-BE49-F238E27FC236}">
                <a16:creationId xmlns:a16="http://schemas.microsoft.com/office/drawing/2014/main" id="{18957288-25D1-4D25-BECD-5A2E6A888185}"/>
              </a:ext>
            </a:extLst>
          </p:cNvPr>
          <p:cNvSpPr>
            <a:spLocks noGrp="1"/>
          </p:cNvSpPr>
          <p:nvPr>
            <p:ph type="pic" sz="quarter" idx="13"/>
          </p:nvPr>
        </p:nvSpPr>
        <p:spPr>
          <a:xfrm>
            <a:off x="2315" y="1497808"/>
            <a:ext cx="3129335" cy="536019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title="Decorative">
            <a:extLst>
              <a:ext uri="{FF2B5EF4-FFF2-40B4-BE49-F238E27FC236}">
                <a16:creationId xmlns:a16="http://schemas.microsoft.com/office/drawing/2014/main" id="{3F6FD22A-5FDA-45EC-BE49-3C0E30A397B0}"/>
              </a:ext>
            </a:extLst>
          </p:cNvPr>
          <p:cNvSpPr>
            <a:spLocks noGrp="1"/>
          </p:cNvSpPr>
          <p:nvPr>
            <p:ph type="pic" sz="quarter" idx="15"/>
          </p:nvPr>
        </p:nvSpPr>
        <p:spPr>
          <a:xfrm>
            <a:off x="3366714" y="-20671"/>
            <a:ext cx="3129336" cy="53970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7461446" y="2718684"/>
            <a:ext cx="3415560" cy="2508588"/>
          </a:xfrm>
        </p:spPr>
        <p:txBody>
          <a:bodyPr lIns="0" anchor="b">
            <a:normAutofit/>
          </a:bodyPr>
          <a:lstStyle>
            <a:lvl1pPr algn="l">
              <a:defRPr sz="4000"/>
            </a:lvl1pPr>
          </a:lstStyle>
          <a:p>
            <a:r>
              <a:rPr lang="en-US" noProof="0"/>
              <a:t>Click to Add </a:t>
            </a:r>
            <a:br>
              <a:rPr lang="en-US" noProof="0"/>
            </a:br>
            <a:r>
              <a:rPr lang="en-US" noProof="0"/>
              <a:t>Slide Title Here</a:t>
            </a:r>
          </a:p>
        </p:txBody>
      </p:sp>
      <p:sp>
        <p:nvSpPr>
          <p:cNvPr id="10" name="Shape 62" title="Decorative">
            <a:extLst>
              <a:ext uri="{FF2B5EF4-FFF2-40B4-BE49-F238E27FC236}">
                <a16:creationId xmlns:a16="http://schemas.microsoft.com/office/drawing/2014/main" id="{E1A23DB6-E067-4A30-8C4B-98B452428518}"/>
              </a:ext>
            </a:extLst>
          </p:cNvPr>
          <p:cNvSpPr/>
          <p:nvPr userDrawn="1"/>
        </p:nvSpPr>
        <p:spPr>
          <a:xfrm rot="16200000" flipV="1">
            <a:off x="8555848" y="4281994"/>
            <a:ext cx="0" cy="2188805"/>
          </a:xfrm>
          <a:prstGeom prst="line">
            <a:avLst/>
          </a:prstGeom>
          <a:ln w="76200">
            <a:solidFill>
              <a:schemeClr val="accent4"/>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0967618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title="Decorative">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260389"/>
            <a:ext cx="2816352" cy="3173816"/>
          </a:xfrm>
          <a:solidFill>
            <a:schemeClr val="bg1">
              <a:lumMod val="95000"/>
            </a:schemeClr>
          </a:solidFill>
        </p:spPr>
        <p:txBody>
          <a:bodyPr/>
          <a:lstStyle/>
          <a:p>
            <a:r>
              <a:rPr lang="en-US"/>
              <a:t>Click icon to add picture</a:t>
            </a:r>
            <a:endParaRPr lang="en-US" dirty="0"/>
          </a:p>
        </p:txBody>
      </p:sp>
      <p:sp>
        <p:nvSpPr>
          <p:cNvPr id="4"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1"/>
          </p:nvPr>
        </p:nvSpPr>
        <p:spPr>
          <a:xfrm>
            <a:off x="3194701" y="0"/>
            <a:ext cx="2817564" cy="3175686"/>
          </a:xfrm>
          <a:solidFill>
            <a:schemeClr val="bg1">
              <a:lumMod val="95000"/>
            </a:schemeClr>
          </a:solidFill>
        </p:spPr>
        <p:txBody>
          <a:bodyPr/>
          <a:lstStyle/>
          <a:p>
            <a:r>
              <a:rPr lang="en-US"/>
              <a:t>Click icon to add picture</a:t>
            </a:r>
            <a:endParaRPr lang="en-US" dirty="0"/>
          </a:p>
        </p:txBody>
      </p:sp>
      <p:sp>
        <p:nvSpPr>
          <p:cNvPr id="5" name="Picture Placeholder 4" title="Decorative">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586414"/>
            <a:ext cx="5798904" cy="2271585"/>
          </a:xfrm>
          <a:solidFill>
            <a:schemeClr val="bg1">
              <a:lumMod val="95000"/>
            </a:schemeClr>
          </a:solidFill>
        </p:spPr>
        <p:txBody>
          <a:bodyPr/>
          <a:lstStyle/>
          <a:p>
            <a:r>
              <a:rPr lang="en-US"/>
              <a:t>Click icon to add picture</a:t>
            </a:r>
            <a:endParaRPr lang="en-US" dirty="0"/>
          </a:p>
        </p:txBody>
      </p:sp>
      <p:sp>
        <p:nvSpPr>
          <p:cNvPr id="6" name="Picture Placeholder 4" title="Decorative">
            <a:extLst>
              <a:ext uri="{FF2B5EF4-FFF2-40B4-BE49-F238E27FC236}">
                <a16:creationId xmlns:a16="http://schemas.microsoft.com/office/drawing/2014/main" id="{75694821-2A94-40B8-8AAD-3E3762AFD388}"/>
              </a:ext>
            </a:extLst>
          </p:cNvPr>
          <p:cNvSpPr>
            <a:spLocks noGrp="1"/>
          </p:cNvSpPr>
          <p:nvPr>
            <p:ph type="pic" sz="quarter" idx="13"/>
          </p:nvPr>
        </p:nvSpPr>
        <p:spPr>
          <a:xfrm>
            <a:off x="6179737" y="4586414"/>
            <a:ext cx="2817564" cy="2271585"/>
          </a:xfrm>
          <a:solidFill>
            <a:schemeClr val="bg1">
              <a:lumMod val="95000"/>
            </a:schemeClr>
          </a:solidFill>
        </p:spPr>
        <p:txBody>
          <a:bodyPr/>
          <a:lstStyle/>
          <a:p>
            <a:r>
              <a:rPr lang="en-US"/>
              <a:t>Click icon to add picture</a:t>
            </a:r>
            <a:endParaRPr lang="en-US" dirty="0"/>
          </a:p>
        </p:txBody>
      </p:sp>
      <p:sp>
        <p:nvSpPr>
          <p:cNvPr id="7"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4"/>
          </p:nvPr>
        </p:nvSpPr>
        <p:spPr>
          <a:xfrm>
            <a:off x="6177889" y="2030436"/>
            <a:ext cx="2817564" cy="2403769"/>
          </a:xfrm>
          <a:solidFill>
            <a:schemeClr val="bg1">
              <a:lumMod val="95000"/>
            </a:schemeClr>
          </a:solidFill>
        </p:spPr>
        <p:txBody>
          <a:bodyPr/>
          <a:lstStyle/>
          <a:p>
            <a:r>
              <a:rPr lang="en-US"/>
              <a:t>Click icon to add picture</a:t>
            </a:r>
            <a:endParaRPr lang="en-US" dirty="0"/>
          </a:p>
        </p:txBody>
      </p:sp>
      <p:sp>
        <p:nvSpPr>
          <p:cNvPr id="8" name="Picture Placeholder 4" title="Decorative">
            <a:extLst>
              <a:ext uri="{FF2B5EF4-FFF2-40B4-BE49-F238E27FC236}">
                <a16:creationId xmlns:a16="http://schemas.microsoft.com/office/drawing/2014/main" id="{D653D0B5-B695-4544-91E9-B8223EA713FF}"/>
              </a:ext>
            </a:extLst>
          </p:cNvPr>
          <p:cNvSpPr>
            <a:spLocks noGrp="1"/>
          </p:cNvSpPr>
          <p:nvPr>
            <p:ph type="pic" sz="quarter" idx="15"/>
          </p:nvPr>
        </p:nvSpPr>
        <p:spPr>
          <a:xfrm>
            <a:off x="9161076" y="0"/>
            <a:ext cx="2817564" cy="4434205"/>
          </a:xfrm>
          <a:solidFill>
            <a:schemeClr val="bg1">
              <a:lumMod val="95000"/>
            </a:schemeClr>
          </a:solidFill>
        </p:spPr>
        <p:txBody>
          <a:bodyPr/>
          <a:lstStyle/>
          <a:p>
            <a:r>
              <a:rPr lang="en-US"/>
              <a:t>Click icon to add picture</a:t>
            </a:r>
            <a:endParaRPr lang="en-US" dirty="0"/>
          </a:p>
        </p:txBody>
      </p:sp>
      <p:sp>
        <p:nvSpPr>
          <p:cNvPr id="2" name="Rectangle 1" title="Decorative"/>
          <p:cNvSpPr/>
          <p:nvPr userDrawn="1"/>
        </p:nvSpPr>
        <p:spPr>
          <a:xfrm>
            <a:off x="213361" y="0"/>
            <a:ext cx="2815716" cy="10997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title="Decorative"/>
          <p:cNvSpPr/>
          <p:nvPr userDrawn="1"/>
        </p:nvSpPr>
        <p:spPr>
          <a:xfrm>
            <a:off x="3196549" y="3334454"/>
            <a:ext cx="2815716" cy="10997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title="Decorative"/>
          <p:cNvSpPr/>
          <p:nvPr userDrawn="1"/>
        </p:nvSpPr>
        <p:spPr>
          <a:xfrm>
            <a:off x="6179737" y="0"/>
            <a:ext cx="2815716" cy="18782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title="Decorative"/>
          <p:cNvSpPr/>
          <p:nvPr userDrawn="1"/>
        </p:nvSpPr>
        <p:spPr>
          <a:xfrm>
            <a:off x="9162924" y="4598770"/>
            <a:ext cx="2815716" cy="22592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with Image">
    <p:bg>
      <p:bgPr>
        <a:solidFill>
          <a:schemeClr val="accent2"/>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2565399" y="3107447"/>
            <a:ext cx="7252505" cy="891250"/>
          </a:xfrm>
        </p:spPr>
        <p:txBody>
          <a:bodyPr anchor="t">
            <a:noAutofit/>
          </a:bodyPr>
          <a:lstStyle>
            <a:lvl1pPr algn="ct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2565400" y="4195470"/>
            <a:ext cx="7252504" cy="338549"/>
          </a:xfrm>
        </p:spPr>
        <p:txBody>
          <a:bodyPr>
            <a:normAutofit/>
          </a:bodyPr>
          <a:lstStyle>
            <a:lvl1pPr marL="0" indent="0" algn="ctr">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title="Decorative">
            <a:extLst>
              <a:ext uri="{FF2B5EF4-FFF2-40B4-BE49-F238E27FC236}">
                <a16:creationId xmlns:a16="http://schemas.microsoft.com/office/drawing/2014/main" id="{E1A23DB6-E067-4A30-8C4B-98B452428518}"/>
              </a:ext>
            </a:extLst>
          </p:cNvPr>
          <p:cNvSpPr/>
          <p:nvPr userDrawn="1"/>
        </p:nvSpPr>
        <p:spPr>
          <a:xfrm rot="16200000" flipV="1">
            <a:off x="6096000" y="2924870"/>
            <a:ext cx="0"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Rectangle 6" title="Decorative"/>
          <p:cNvSpPr/>
          <p:nvPr userDrawn="1"/>
        </p:nvSpPr>
        <p:spPr>
          <a:xfrm>
            <a:off x="1238104" y="860778"/>
            <a:ext cx="9715792" cy="5136445"/>
          </a:xfrm>
          <a:prstGeom prst="rect">
            <a:avLst/>
          </a:prstGeom>
          <a:noFill/>
          <a:ln w="76200">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02895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1"/>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1">
                <a:lumMod val="60000"/>
                <a:lumOff val="40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32737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4" title="Decorative">
            <a:extLst>
              <a:ext uri="{FF2B5EF4-FFF2-40B4-BE49-F238E27FC236}">
                <a16:creationId xmlns:a16="http://schemas.microsoft.com/office/drawing/2014/main" id="{BE84B7CE-D997-4F92-BD9D-3F9DE2782EF8}"/>
              </a:ext>
            </a:extLst>
          </p:cNvPr>
          <p:cNvSpPr>
            <a:spLocks noGrp="1"/>
          </p:cNvSpPr>
          <p:nvPr>
            <p:ph type="pic" sz="quarter" idx="15"/>
          </p:nvPr>
        </p:nvSpPr>
        <p:spPr>
          <a:xfrm>
            <a:off x="0" y="0"/>
            <a:ext cx="12192000" cy="6853712"/>
          </a:xfrm>
          <a:solidFill>
            <a:schemeClr val="bg1">
              <a:lumMod val="95000"/>
            </a:schemeClr>
          </a:solidFill>
        </p:spPr>
        <p:txBody>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3673179"/>
            <a:ext cx="6826342" cy="2188805"/>
          </a:xfrm>
        </p:spPr>
        <p:txBody>
          <a:bodyPr rIns="457200" anchor="ctr">
            <a:noAutofit/>
          </a:bodyPr>
          <a:lstStyle>
            <a:lvl1pPr algn="r">
              <a:defRPr sz="5000" b="1">
                <a:solidFill>
                  <a:schemeClr val="bg1"/>
                </a:solidFill>
                <a:latin typeface="+mj-lt"/>
              </a:defRPr>
            </a:lvl1pPr>
          </a:lstStyle>
          <a:p>
            <a:r>
              <a:rPr lang="en-US" dirty="0"/>
              <a:t>CLICK TO ADD TITLE</a:t>
            </a:r>
          </a:p>
        </p:txBody>
      </p:sp>
      <p:sp>
        <p:nvSpPr>
          <p:cNvPr id="9" name="Text Placeholder 12" title="Decorative">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7664542" y="3665204"/>
            <a:ext cx="4527458" cy="2196780"/>
          </a:xfrm>
          <a:solidFill>
            <a:schemeClr val="accent2"/>
          </a:solidFill>
        </p:spPr>
        <p:txBody>
          <a:bodyPr lIns="274320" tIns="182880" rIns="182880" bIns="182880" anchor="ct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6" name="Shape 62" title="Decorative">
            <a:extLst>
              <a:ext uri="{FF2B5EF4-FFF2-40B4-BE49-F238E27FC236}">
                <a16:creationId xmlns:a16="http://schemas.microsoft.com/office/drawing/2014/main" id="{E1A23DB6-E067-4A30-8C4B-98B452428518}"/>
              </a:ext>
            </a:extLst>
          </p:cNvPr>
          <p:cNvSpPr/>
          <p:nvPr userDrawn="1"/>
        </p:nvSpPr>
        <p:spPr>
          <a:xfrm flipV="1">
            <a:off x="7664541" y="3673179"/>
            <a:ext cx="1" cy="2188805"/>
          </a:xfrm>
          <a:prstGeom prst="line">
            <a:avLst/>
          </a:prstGeom>
          <a:ln w="76200">
            <a:solidFill>
              <a:schemeClr val="accent2">
                <a:lumMod val="75000"/>
                <a:lumOff val="25000"/>
              </a:schemeClr>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1420661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6" r:id="rId2"/>
    <p:sldLayoutId id="2147483689" r:id="rId3"/>
    <p:sldLayoutId id="2147483735" r:id="rId4"/>
    <p:sldLayoutId id="2147483684" r:id="rId5"/>
    <p:sldLayoutId id="2147483752" r:id="rId6"/>
    <p:sldLayoutId id="2147483737" r:id="rId7"/>
    <p:sldLayoutId id="2147483651" r:id="rId8"/>
    <p:sldLayoutId id="2147483738" r:id="rId9"/>
    <p:sldLayoutId id="2147483685" r:id="rId10"/>
    <p:sldLayoutId id="2147483674" r:id="rId11"/>
    <p:sldLayoutId id="2147483690" r:id="rId12"/>
    <p:sldLayoutId id="2147483694" r:id="rId13"/>
    <p:sldLayoutId id="2147483748" r:id="rId14"/>
    <p:sldLayoutId id="2147483693" r:id="rId15"/>
    <p:sldLayoutId id="2147483686" r:id="rId16"/>
    <p:sldLayoutId id="2147483703" r:id="rId17"/>
    <p:sldLayoutId id="2147483709" r:id="rId18"/>
    <p:sldLayoutId id="2147483710" r:id="rId19"/>
    <p:sldLayoutId id="2147483711" r:id="rId20"/>
    <p:sldLayoutId id="2147483712" r:id="rId21"/>
    <p:sldLayoutId id="2147483749" r:id="rId22"/>
    <p:sldLayoutId id="2147483751" r:id="rId23"/>
    <p:sldLayoutId id="2147483704" r:id="rId24"/>
    <p:sldLayoutId id="2147483702" r:id="rId25"/>
    <p:sldLayoutId id="2147483713" r:id="rId26"/>
    <p:sldLayoutId id="2147483714" r:id="rId27"/>
    <p:sldLayoutId id="2147483715" r:id="rId28"/>
    <p:sldLayoutId id="2147483695" r:id="rId29"/>
    <p:sldLayoutId id="2147483730" r:id="rId30"/>
    <p:sldLayoutId id="2147483698" r:id="rId31"/>
    <p:sldLayoutId id="2147483731" r:id="rId32"/>
    <p:sldLayoutId id="2147483699" r:id="rId33"/>
    <p:sldLayoutId id="2147483732" r:id="rId34"/>
    <p:sldLayoutId id="2147483739" r:id="rId35"/>
    <p:sldLayoutId id="2147483740" r:id="rId36"/>
    <p:sldLayoutId id="2147483700" r:id="rId37"/>
    <p:sldLayoutId id="2147483741" r:id="rId38"/>
    <p:sldLayoutId id="2147483742" r:id="rId39"/>
    <p:sldLayoutId id="2147483696" r:id="rId40"/>
    <p:sldLayoutId id="2147483743" r:id="rId41"/>
    <p:sldLayoutId id="2147483744" r:id="rId42"/>
    <p:sldLayoutId id="2147483745" r:id="rId43"/>
    <p:sldLayoutId id="2147483705" r:id="rId44"/>
    <p:sldLayoutId id="2147483746" r:id="rId45"/>
    <p:sldLayoutId id="2147483687" r:id="rId46"/>
    <p:sldLayoutId id="2147483719" r:id="rId47"/>
    <p:sldLayoutId id="2147483720" r:id="rId48"/>
    <p:sldLayoutId id="2147483718" r:id="rId49"/>
    <p:sldLayoutId id="2147483721" r:id="rId50"/>
    <p:sldLayoutId id="2147483716" r:id="rId51"/>
    <p:sldLayoutId id="2147483722" r:id="rId52"/>
    <p:sldLayoutId id="2147483723" r:id="rId53"/>
    <p:sldLayoutId id="2147483753" r:id="rId54"/>
    <p:sldLayoutId id="2147483754" r:id="rId55"/>
    <p:sldLayoutId id="2147483755" r:id="rId56"/>
    <p:sldLayoutId id="2147483756" r:id="rId57"/>
    <p:sldLayoutId id="2147483725" r:id="rId58"/>
    <p:sldLayoutId id="2147483726" r:id="rId59"/>
    <p:sldLayoutId id="2147483675" r:id="rId60"/>
    <p:sldLayoutId id="2147483677" r:id="rId61"/>
    <p:sldLayoutId id="2147483729" r:id="rId62"/>
    <p:sldLayoutId id="2147483747" r:id="rId63"/>
    <p:sldLayoutId id="2147483728" r:id="rId64"/>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support@ibdoc.net" TargetMode="External"/><Relationship Id="rId1" Type="http://schemas.openxmlformats.org/officeDocument/2006/relationships/slideLayout" Target="../slideLayouts/slideLayout26.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s://www.calprotectin.co.uk/calprotectin-products/calprotectin-products-patient-self-testing/#1520588526160-5c107c8b-9bcc" TargetMode="External"/><Relationship Id="rId2" Type="http://schemas.openxmlformats.org/officeDocument/2006/relationships/image" Target="../media/image4.jpeg"/><Relationship Id="rId1" Type="http://schemas.openxmlformats.org/officeDocument/2006/relationships/slideLayout" Target="../slideLayouts/slideLayout28.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_88L-gt52hI"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using a cell phone&#10;&#10;Description automatically generated with medium confidence">
            <a:extLst>
              <a:ext uri="{FF2B5EF4-FFF2-40B4-BE49-F238E27FC236}">
                <a16:creationId xmlns:a16="http://schemas.microsoft.com/office/drawing/2014/main" id="{59A5D366-BDCD-4761-A29B-21881A691F59}"/>
              </a:ext>
            </a:extLst>
          </p:cNvPr>
          <p:cNvPicPr>
            <a:picLocks noChangeAspect="1"/>
          </p:cNvPicPr>
          <p:nvPr/>
        </p:nvPicPr>
        <p:blipFill rotWithShape="1">
          <a:blip r:embed="rId2"/>
          <a:srcRect t="29313" b="13936"/>
          <a:stretch/>
        </p:blipFill>
        <p:spPr>
          <a:xfrm>
            <a:off x="20" y="4288"/>
            <a:ext cx="12191980" cy="4618512"/>
          </a:xfrm>
          <a:prstGeom prst="rect">
            <a:avLst/>
          </a:prstGeom>
          <a:noFill/>
        </p:spPr>
      </p:pic>
      <p:sp>
        <p:nvSpPr>
          <p:cNvPr id="2" name="Title 1">
            <a:extLst>
              <a:ext uri="{FF2B5EF4-FFF2-40B4-BE49-F238E27FC236}">
                <a16:creationId xmlns:a16="http://schemas.microsoft.com/office/drawing/2014/main" id="{83823991-6F5F-45D3-883F-8179BE10396D}"/>
              </a:ext>
            </a:extLst>
          </p:cNvPr>
          <p:cNvSpPr>
            <a:spLocks noGrp="1"/>
          </p:cNvSpPr>
          <p:nvPr>
            <p:ph type="title"/>
          </p:nvPr>
        </p:nvSpPr>
        <p:spPr>
          <a:xfrm>
            <a:off x="838199" y="4738816"/>
            <a:ext cx="11296136" cy="1190155"/>
          </a:xfrm>
          <a:prstGeom prst="rect">
            <a:avLst/>
          </a:prstGeom>
        </p:spPr>
        <p:txBody>
          <a:bodyPr anchor="t">
            <a:normAutofit/>
          </a:bodyPr>
          <a:lstStyle/>
          <a:p>
            <a:r>
              <a:rPr lang="en-US" sz="4000" kern="2000" spc="100" dirty="0"/>
              <a:t>The BÜHLMANN IB</a:t>
            </a:r>
            <a:r>
              <a:rPr lang="en-US" sz="4000" i="1" kern="2000" spc="100" dirty="0"/>
              <a:t>Doc</a:t>
            </a:r>
            <a:r>
              <a:rPr lang="en-US" sz="4000" kern="2000" spc="100" dirty="0"/>
              <a:t>® </a:t>
            </a:r>
            <a:br>
              <a:rPr lang="en-US" sz="4000" kern="2000" spc="100" dirty="0"/>
            </a:br>
            <a:r>
              <a:rPr lang="en-US" sz="4000" kern="2000" spc="100" dirty="0"/>
              <a:t>Calprotectin Home Test</a:t>
            </a:r>
          </a:p>
        </p:txBody>
      </p:sp>
      <p:sp>
        <p:nvSpPr>
          <p:cNvPr id="3" name="Text Placeholder 2">
            <a:extLst>
              <a:ext uri="{FF2B5EF4-FFF2-40B4-BE49-F238E27FC236}">
                <a16:creationId xmlns:a16="http://schemas.microsoft.com/office/drawing/2014/main" id="{7555E40E-3256-4272-A29D-F2438D5C136F}"/>
              </a:ext>
            </a:extLst>
          </p:cNvPr>
          <p:cNvSpPr>
            <a:spLocks noGrp="1"/>
          </p:cNvSpPr>
          <p:nvPr>
            <p:ph type="body" sz="quarter" idx="14"/>
          </p:nvPr>
        </p:nvSpPr>
        <p:spPr>
          <a:xfrm>
            <a:off x="838200" y="6125744"/>
            <a:ext cx="9575800" cy="338549"/>
          </a:xfrm>
          <a:prstGeom prst="rect">
            <a:avLst/>
          </a:prstGeom>
        </p:spPr>
        <p:txBody>
          <a:bodyPr>
            <a:normAutofit/>
          </a:bodyPr>
          <a:lstStyle/>
          <a:p>
            <a:r>
              <a:rPr lang="en-US" dirty="0"/>
              <a:t>Getting started</a:t>
            </a:r>
          </a:p>
        </p:txBody>
      </p:sp>
    </p:spTree>
    <p:extLst>
      <p:ext uri="{BB962C8B-B14F-4D97-AF65-F5344CB8AC3E}">
        <p14:creationId xmlns:p14="http://schemas.microsoft.com/office/powerpoint/2010/main" val="25555217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77946A2-8DCE-4047-9CAE-38128B4BAF3B}"/>
              </a:ext>
            </a:extLst>
          </p:cNvPr>
          <p:cNvSpPr>
            <a:spLocks noGrp="1"/>
          </p:cNvSpPr>
          <p:nvPr>
            <p:ph type="body" sz="quarter" idx="11"/>
          </p:nvPr>
        </p:nvSpPr>
        <p:spPr>
          <a:xfrm>
            <a:off x="-1" y="3206187"/>
            <a:ext cx="13435782" cy="3651812"/>
          </a:xfrm>
        </p:spPr>
        <p:txBody>
          <a:bodyPr/>
          <a:lstStyle/>
          <a:p>
            <a:r>
              <a:rPr lang="en-US" sz="1600" dirty="0"/>
              <a:t>If your clinic wants you to use the IB</a:t>
            </a:r>
            <a:r>
              <a:rPr lang="en-US" sz="1600" i="1" dirty="0"/>
              <a:t>Doc </a:t>
            </a:r>
            <a:r>
              <a:rPr lang="en-US" sz="1600" dirty="0"/>
              <a:t>calprotectin home test, then they will sign you up for an account – speak to your clinical team. </a:t>
            </a:r>
          </a:p>
          <a:p>
            <a:endParaRPr lang="en-US" sz="1600" dirty="0"/>
          </a:p>
          <a:p>
            <a:r>
              <a:rPr lang="en-US" sz="1600" dirty="0"/>
              <a:t>Once an account has been created you will receive an email from </a:t>
            </a:r>
            <a:r>
              <a:rPr lang="en-US" sz="1600" b="1" dirty="0">
                <a:hlinkClick r:id="rId2">
                  <a:extLst>
                    <a:ext uri="{A12FA001-AC4F-418D-AE19-62706E023703}">
                      <ahyp:hlinkClr xmlns:ahyp="http://schemas.microsoft.com/office/drawing/2018/hyperlinkcolor" val="tx"/>
                    </a:ext>
                  </a:extLst>
                </a:hlinkClick>
              </a:rPr>
              <a:t>support@ibdoc.net</a:t>
            </a:r>
            <a:r>
              <a:rPr lang="en-US" sz="1600" b="1" dirty="0"/>
              <a:t> </a:t>
            </a:r>
            <a:r>
              <a:rPr lang="en-US" sz="1600" dirty="0"/>
              <a:t>with a link to set a password. </a:t>
            </a:r>
            <a:br>
              <a:rPr lang="en-US" sz="1600" dirty="0"/>
            </a:br>
            <a:r>
              <a:rPr lang="en-US" sz="1600" dirty="0"/>
              <a:t>Check your spam/junk folder if you don’t receive the email.</a:t>
            </a:r>
          </a:p>
          <a:p>
            <a:endParaRPr lang="en-US" sz="1600" dirty="0"/>
          </a:p>
          <a:p>
            <a:r>
              <a:rPr lang="en-US" sz="1600" dirty="0"/>
              <a:t>This link is time sensitive, if it has expired before you have set the password then go onto the App, enter your email and then use the forgotten password button and a new email will be sent.</a:t>
            </a:r>
          </a:p>
          <a:p>
            <a:endParaRPr lang="en-US" sz="1600" dirty="0"/>
          </a:p>
          <a:p>
            <a:endParaRPr lang="en-US" dirty="0"/>
          </a:p>
        </p:txBody>
      </p:sp>
      <p:sp>
        <p:nvSpPr>
          <p:cNvPr id="8" name="Title 7">
            <a:extLst>
              <a:ext uri="{FF2B5EF4-FFF2-40B4-BE49-F238E27FC236}">
                <a16:creationId xmlns:a16="http://schemas.microsoft.com/office/drawing/2014/main" id="{3BE52921-898C-4569-9D8A-F1C5E0ABE804}"/>
              </a:ext>
            </a:extLst>
          </p:cNvPr>
          <p:cNvSpPr>
            <a:spLocks noGrp="1"/>
          </p:cNvSpPr>
          <p:nvPr>
            <p:ph type="title"/>
          </p:nvPr>
        </p:nvSpPr>
        <p:spPr/>
        <p:txBody>
          <a:bodyPr>
            <a:normAutofit/>
          </a:bodyPr>
          <a:lstStyle/>
          <a:p>
            <a:r>
              <a:rPr lang="en-US" dirty="0"/>
              <a:t>How to sign up </a:t>
            </a:r>
            <a:br>
              <a:rPr lang="en-US" dirty="0"/>
            </a:br>
            <a:r>
              <a:rPr lang="en-US" dirty="0"/>
              <a:t>for an account?</a:t>
            </a:r>
          </a:p>
        </p:txBody>
      </p:sp>
      <p:pic>
        <p:nvPicPr>
          <p:cNvPr id="7" name="Picture Placeholder 6" title="Decorative"/>
          <p:cNvPicPr>
            <a:picLocks noGrp="1" noChangeAspect="1"/>
          </p:cNvPicPr>
          <p:nvPr>
            <p:ph type="pic" sz="quarter" idx="10"/>
          </p:nvPr>
        </p:nvPicPr>
        <p:blipFill rotWithShape="1">
          <a:blip r:embed="rId3" cstate="email">
            <a:extLst>
              <a:ext uri="{28A0092B-C50C-407E-A947-70E740481C1C}">
                <a14:useLocalDpi xmlns:a14="http://schemas.microsoft.com/office/drawing/2010/main"/>
              </a:ext>
            </a:extLst>
          </a:blip>
          <a:srcRect/>
          <a:stretch/>
        </p:blipFill>
        <p:spPr/>
      </p:pic>
      <p:pic>
        <p:nvPicPr>
          <p:cNvPr id="9" name="Picture Placeholder 8" title="Decorative"/>
          <p:cNvPicPr>
            <a:picLocks noGrp="1" noChangeAspect="1"/>
          </p:cNvPicPr>
          <p:nvPr>
            <p:ph type="pic" sz="quarter" idx="12"/>
          </p:nvPr>
        </p:nvPicPr>
        <p:blipFill>
          <a:blip r:embed="rId4"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29917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Placeholder 16" title="Decorative"/>
          <p:cNvPicPr>
            <a:picLocks noGrp="1" noChangeAspect="1"/>
          </p:cNvPicPr>
          <p:nvPr>
            <p:ph type="pic" sz="quarter" idx="10"/>
          </p:nvPr>
        </p:nvPicPr>
        <p:blipFill rotWithShape="1">
          <a:blip r:embed="rId2" cstate="email">
            <a:extLst>
              <a:ext uri="{28A0092B-C50C-407E-A947-70E740481C1C}">
                <a14:useLocalDpi xmlns:a14="http://schemas.microsoft.com/office/drawing/2010/main"/>
              </a:ext>
            </a:extLst>
          </a:blip>
          <a:srcRect l="53" r="53"/>
          <a:stretch/>
        </p:blipFill>
        <p:spPr/>
      </p:pic>
      <p:sp>
        <p:nvSpPr>
          <p:cNvPr id="5" name="Title 4">
            <a:extLst>
              <a:ext uri="{FF2B5EF4-FFF2-40B4-BE49-F238E27FC236}">
                <a16:creationId xmlns:a16="http://schemas.microsoft.com/office/drawing/2014/main" id="{44A0257C-3D98-4E46-86D3-1B752C8374C9}"/>
              </a:ext>
            </a:extLst>
          </p:cNvPr>
          <p:cNvSpPr>
            <a:spLocks noGrp="1"/>
          </p:cNvSpPr>
          <p:nvPr>
            <p:ph type="title"/>
          </p:nvPr>
        </p:nvSpPr>
        <p:spPr>
          <a:xfrm>
            <a:off x="838200" y="1659770"/>
            <a:ext cx="3357716" cy="1325563"/>
          </a:xfrm>
        </p:spPr>
        <p:txBody>
          <a:bodyPr>
            <a:normAutofit fontScale="90000"/>
          </a:bodyPr>
          <a:lstStyle/>
          <a:p>
            <a:r>
              <a:rPr lang="en-US" dirty="0"/>
              <a:t>How do I access the App? </a:t>
            </a:r>
          </a:p>
        </p:txBody>
      </p:sp>
      <p:sp>
        <p:nvSpPr>
          <p:cNvPr id="7" name="Text Placeholder 6">
            <a:extLst>
              <a:ext uri="{FF2B5EF4-FFF2-40B4-BE49-F238E27FC236}">
                <a16:creationId xmlns:a16="http://schemas.microsoft.com/office/drawing/2014/main" id="{A07FC37E-9058-4ED1-8333-F003F720C943}"/>
              </a:ext>
            </a:extLst>
          </p:cNvPr>
          <p:cNvSpPr>
            <a:spLocks noGrp="1"/>
          </p:cNvSpPr>
          <p:nvPr>
            <p:ph type="body" sz="quarter" idx="12"/>
          </p:nvPr>
        </p:nvSpPr>
        <p:spPr>
          <a:xfrm>
            <a:off x="5300085" y="666331"/>
            <a:ext cx="6121722" cy="382749"/>
          </a:xfrm>
        </p:spPr>
        <p:txBody>
          <a:bodyPr/>
          <a:lstStyle/>
          <a:p>
            <a:r>
              <a:rPr lang="en-US" dirty="0"/>
              <a:t>Smartphone</a:t>
            </a:r>
          </a:p>
        </p:txBody>
      </p:sp>
      <p:sp>
        <p:nvSpPr>
          <p:cNvPr id="8" name="Text Placeholder 7">
            <a:extLst>
              <a:ext uri="{FF2B5EF4-FFF2-40B4-BE49-F238E27FC236}">
                <a16:creationId xmlns:a16="http://schemas.microsoft.com/office/drawing/2014/main" id="{8DB1292A-975D-418D-86AF-8C3CD2A23AC3}"/>
              </a:ext>
            </a:extLst>
          </p:cNvPr>
          <p:cNvSpPr>
            <a:spLocks noGrp="1"/>
          </p:cNvSpPr>
          <p:nvPr>
            <p:ph type="body" sz="quarter" idx="15"/>
          </p:nvPr>
        </p:nvSpPr>
        <p:spPr>
          <a:xfrm>
            <a:off x="5332041" y="1123581"/>
            <a:ext cx="6518288" cy="1973580"/>
          </a:xfrm>
        </p:spPr>
        <p:txBody>
          <a:bodyPr>
            <a:normAutofit/>
          </a:bodyPr>
          <a:lstStyle/>
          <a:p>
            <a:r>
              <a:rPr lang="en-US" dirty="0"/>
              <a:t>You need to have an approved Smartphone to use the IB</a:t>
            </a:r>
            <a:r>
              <a:rPr lang="en-US" i="1" dirty="0"/>
              <a:t>Doc. </a:t>
            </a:r>
            <a:r>
              <a:rPr lang="en-US" dirty="0"/>
              <a:t>There are about 80 phones approved for use with the App, both Android and iPhones, but more are being added all the time – for a complete list please visit :</a:t>
            </a:r>
            <a:r>
              <a:rPr lang="en-US" i="1" dirty="0"/>
              <a:t> </a:t>
            </a:r>
            <a:r>
              <a:rPr lang="en-GB" dirty="0">
                <a:hlinkClick r:id="rId3"/>
              </a:rPr>
              <a:t>https://www.calprotectin.co.uk/calprotectin-products/calprotectin-products-patient-self-testing/#1520588526160-5c107c8b-9bcc</a:t>
            </a:r>
            <a:endParaRPr lang="en-GB" dirty="0"/>
          </a:p>
          <a:p>
            <a:endParaRPr lang="en-US" dirty="0"/>
          </a:p>
          <a:p>
            <a:r>
              <a:rPr lang="en-US" dirty="0"/>
              <a:t>You don’t need to own the phone, only have access to it, because everything is password protected and therefore private. So maybe a family member has an approved phone. </a:t>
            </a:r>
          </a:p>
        </p:txBody>
      </p:sp>
      <p:sp>
        <p:nvSpPr>
          <p:cNvPr id="9" name="Text Placeholder 8"/>
          <p:cNvSpPr>
            <a:spLocks noGrp="1"/>
          </p:cNvSpPr>
          <p:nvPr>
            <p:ph type="body" sz="quarter" idx="16"/>
          </p:nvPr>
        </p:nvSpPr>
        <p:spPr>
          <a:xfrm>
            <a:off x="838200" y="3737093"/>
            <a:ext cx="3085618" cy="1697688"/>
          </a:xfrm>
        </p:spPr>
        <p:txBody>
          <a:bodyPr>
            <a:normAutofit fontScale="92500" lnSpcReduction="20000"/>
          </a:bodyPr>
          <a:lstStyle/>
          <a:p>
            <a:r>
              <a:rPr lang="en-US" dirty="0"/>
              <a:t>The IB</a:t>
            </a:r>
            <a:r>
              <a:rPr lang="en-US" i="1" dirty="0"/>
              <a:t>Doc</a:t>
            </a:r>
            <a:r>
              <a:rPr lang="en-US" dirty="0"/>
              <a:t> App is downloaded for free either from the Apple App store or the Google play store (</a:t>
            </a:r>
            <a:r>
              <a:rPr lang="en-US" dirty="0" err="1"/>
              <a:t>CalApp</a:t>
            </a:r>
            <a:r>
              <a:rPr lang="en-US" dirty="0"/>
              <a:t>) or you can use the QR code on the IB</a:t>
            </a:r>
            <a:r>
              <a:rPr lang="en-US" i="1" dirty="0"/>
              <a:t>Doc</a:t>
            </a:r>
            <a:r>
              <a:rPr lang="en-US" dirty="0"/>
              <a:t> kit:</a:t>
            </a:r>
          </a:p>
          <a:p>
            <a:r>
              <a:rPr lang="en-US" dirty="0"/>
              <a:t>  </a:t>
            </a:r>
          </a:p>
        </p:txBody>
      </p:sp>
      <p:pic>
        <p:nvPicPr>
          <p:cNvPr id="3" name="Picture 2" descr="A picture containing drawing&#10;&#10;Description automatically generated">
            <a:extLst>
              <a:ext uri="{FF2B5EF4-FFF2-40B4-BE49-F238E27FC236}">
                <a16:creationId xmlns:a16="http://schemas.microsoft.com/office/drawing/2014/main" id="{0D5AC9ED-27C5-4BBD-812E-AEF5FC0B6F29}"/>
              </a:ext>
            </a:extLst>
          </p:cNvPr>
          <p:cNvPicPr>
            <a:picLocks noChangeAspect="1"/>
          </p:cNvPicPr>
          <p:nvPr/>
        </p:nvPicPr>
        <p:blipFill>
          <a:blip r:embed="rId4"/>
          <a:stretch>
            <a:fillRect/>
          </a:stretch>
        </p:blipFill>
        <p:spPr>
          <a:xfrm>
            <a:off x="1467431" y="5089015"/>
            <a:ext cx="1428949" cy="1428949"/>
          </a:xfrm>
          <a:prstGeom prst="rect">
            <a:avLst/>
          </a:prstGeom>
        </p:spPr>
      </p:pic>
    </p:spTree>
    <p:extLst>
      <p:ext uri="{BB962C8B-B14F-4D97-AF65-F5344CB8AC3E}">
        <p14:creationId xmlns:p14="http://schemas.microsoft.com/office/powerpoint/2010/main" val="268795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1BAC48-F4C4-46FB-96DC-423C381AC284}"/>
              </a:ext>
            </a:extLst>
          </p:cNvPr>
          <p:cNvSpPr>
            <a:spLocks noGrp="1"/>
          </p:cNvSpPr>
          <p:nvPr>
            <p:ph type="title"/>
          </p:nvPr>
        </p:nvSpPr>
        <p:spPr>
          <a:xfrm>
            <a:off x="826626" y="3727361"/>
            <a:ext cx="2657979" cy="1025525"/>
          </a:xfrm>
        </p:spPr>
        <p:txBody>
          <a:bodyPr/>
          <a:lstStyle/>
          <a:p>
            <a:r>
              <a:rPr lang="en-US" dirty="0"/>
              <a:t>Logging in… </a:t>
            </a:r>
          </a:p>
        </p:txBody>
      </p:sp>
      <p:sp>
        <p:nvSpPr>
          <p:cNvPr id="36" name="Text Placeholder 35">
            <a:extLst>
              <a:ext uri="{FF2B5EF4-FFF2-40B4-BE49-F238E27FC236}">
                <a16:creationId xmlns:a16="http://schemas.microsoft.com/office/drawing/2014/main" id="{0391FA66-BCDC-4C12-B812-A0DEE14539EE}"/>
              </a:ext>
            </a:extLst>
          </p:cNvPr>
          <p:cNvSpPr>
            <a:spLocks noGrp="1"/>
          </p:cNvSpPr>
          <p:nvPr>
            <p:ph type="body" sz="quarter" idx="11"/>
          </p:nvPr>
        </p:nvSpPr>
        <p:spPr/>
        <p:txBody>
          <a:bodyPr>
            <a:normAutofit/>
          </a:bodyPr>
          <a:lstStyle/>
          <a:p>
            <a:r>
              <a:rPr lang="en-US" dirty="0"/>
              <a:t>You will need to allow the App the have access to the camera – this is what is used to read the test.</a:t>
            </a:r>
          </a:p>
        </p:txBody>
      </p:sp>
      <p:sp>
        <p:nvSpPr>
          <p:cNvPr id="35" name="Text Placeholder 34">
            <a:extLst>
              <a:ext uri="{FF2B5EF4-FFF2-40B4-BE49-F238E27FC236}">
                <a16:creationId xmlns:a16="http://schemas.microsoft.com/office/drawing/2014/main" id="{ADE35233-6DEE-4B97-AFFB-06DE78443B4A}"/>
              </a:ext>
            </a:extLst>
          </p:cNvPr>
          <p:cNvSpPr>
            <a:spLocks noGrp="1"/>
          </p:cNvSpPr>
          <p:nvPr>
            <p:ph type="body" sz="quarter" idx="13"/>
          </p:nvPr>
        </p:nvSpPr>
        <p:spPr>
          <a:xfrm>
            <a:off x="4155313" y="1772938"/>
            <a:ext cx="4294206" cy="755650"/>
          </a:xfrm>
        </p:spPr>
        <p:txBody>
          <a:bodyPr>
            <a:normAutofit/>
          </a:bodyPr>
          <a:lstStyle/>
          <a:p>
            <a:r>
              <a:rPr lang="en-US" dirty="0"/>
              <a:t>Once the App is installed you can sign in using your email address and password.</a:t>
            </a:r>
          </a:p>
        </p:txBody>
      </p:sp>
      <p:sp>
        <p:nvSpPr>
          <p:cNvPr id="34" name="Text Placeholder 33">
            <a:extLst>
              <a:ext uri="{FF2B5EF4-FFF2-40B4-BE49-F238E27FC236}">
                <a16:creationId xmlns:a16="http://schemas.microsoft.com/office/drawing/2014/main" id="{187271B6-523F-4DCD-A006-84BF4C0C784C}"/>
              </a:ext>
            </a:extLst>
          </p:cNvPr>
          <p:cNvSpPr>
            <a:spLocks noGrp="1"/>
          </p:cNvSpPr>
          <p:nvPr>
            <p:ph type="body" sz="quarter" idx="14"/>
          </p:nvPr>
        </p:nvSpPr>
        <p:spPr>
          <a:xfrm>
            <a:off x="4155313" y="2969070"/>
            <a:ext cx="4294206" cy="755650"/>
          </a:xfrm>
        </p:spPr>
        <p:txBody>
          <a:bodyPr>
            <a:noAutofit/>
          </a:bodyPr>
          <a:lstStyle/>
          <a:p>
            <a:r>
              <a:rPr lang="en-US" dirty="0"/>
              <a:t>The email in this instance is case sensitive, and so must be in the same format as was set up by the clinic. If you get a message saying the email isn’t </a:t>
            </a:r>
            <a:r>
              <a:rPr lang="en-US" dirty="0" err="1"/>
              <a:t>recognised</a:t>
            </a:r>
            <a:r>
              <a:rPr lang="en-US" dirty="0"/>
              <a:t> then check with the clinic if any capitals were used.</a:t>
            </a:r>
          </a:p>
        </p:txBody>
      </p:sp>
      <p:sp>
        <p:nvSpPr>
          <p:cNvPr id="33" name="Text Placeholder 32">
            <a:extLst>
              <a:ext uri="{FF2B5EF4-FFF2-40B4-BE49-F238E27FC236}">
                <a16:creationId xmlns:a16="http://schemas.microsoft.com/office/drawing/2014/main" id="{F23411C8-1DB7-46A1-A6DC-41EACD30ED57}"/>
              </a:ext>
            </a:extLst>
          </p:cNvPr>
          <p:cNvSpPr>
            <a:spLocks noGrp="1"/>
          </p:cNvSpPr>
          <p:nvPr>
            <p:ph type="body" sz="quarter" idx="15"/>
          </p:nvPr>
        </p:nvSpPr>
        <p:spPr>
          <a:xfrm>
            <a:off x="4155313" y="4165202"/>
            <a:ext cx="4294206" cy="755650"/>
          </a:xfrm>
        </p:spPr>
        <p:txBody>
          <a:bodyPr>
            <a:normAutofit/>
          </a:bodyPr>
          <a:lstStyle/>
          <a:p>
            <a:r>
              <a:rPr lang="en-US" dirty="0"/>
              <a:t>Once you have logged in the first thing the App will want to do is a camera check using the card in the kit.</a:t>
            </a:r>
          </a:p>
        </p:txBody>
      </p:sp>
      <p:sp>
        <p:nvSpPr>
          <p:cNvPr id="11" name="Text Placeholder 10">
            <a:extLst>
              <a:ext uri="{FF2B5EF4-FFF2-40B4-BE49-F238E27FC236}">
                <a16:creationId xmlns:a16="http://schemas.microsoft.com/office/drawing/2014/main" id="{47B21F6A-5FD9-417C-9575-4DBC3185FD87}"/>
              </a:ext>
            </a:extLst>
          </p:cNvPr>
          <p:cNvSpPr>
            <a:spLocks noGrp="1"/>
          </p:cNvSpPr>
          <p:nvPr>
            <p:ph type="body" sz="quarter" idx="16"/>
          </p:nvPr>
        </p:nvSpPr>
        <p:spPr>
          <a:xfrm>
            <a:off x="4155313" y="5222640"/>
            <a:ext cx="4294206" cy="755650"/>
          </a:xfrm>
        </p:spPr>
        <p:txBody>
          <a:bodyPr>
            <a:noAutofit/>
          </a:bodyPr>
          <a:lstStyle/>
          <a:p>
            <a:r>
              <a:rPr lang="en-US" dirty="0"/>
              <a:t>Once this is completed you are ready to do a test. Check out the step-by-step instructions for this: </a:t>
            </a:r>
            <a:r>
              <a:rPr lang="en-GB" dirty="0">
                <a:hlinkClick r:id="rId2"/>
              </a:rPr>
              <a:t>https://www.youtube.com/watch?v=_88L-gt52hI</a:t>
            </a:r>
            <a:endParaRPr lang="en-US" dirty="0"/>
          </a:p>
        </p:txBody>
      </p:sp>
      <p:pic>
        <p:nvPicPr>
          <p:cNvPr id="12" name="Picture Placeholder 11" title="Decorative"/>
          <p:cNvPicPr>
            <a:picLocks noGrp="1" noChangeAspect="1"/>
          </p:cNvPicPr>
          <p:nvPr>
            <p:ph type="pic" sz="quarter" idx="12"/>
          </p:nvPr>
        </p:nvPicPr>
        <p:blipFill>
          <a:blip r:embed="rId3" cstate="email">
            <a:extLst>
              <a:ext uri="{28A0092B-C50C-407E-A947-70E740481C1C}">
                <a14:useLocalDpi xmlns:a14="http://schemas.microsoft.com/office/drawing/2010/main"/>
              </a:ext>
            </a:extLst>
          </a:blip>
          <a:srcRect/>
          <a:stretch>
            <a:fillRect/>
          </a:stretch>
        </p:blipFill>
        <p:spPr>
          <a:xfrm flipH="1">
            <a:off x="8634413" y="812800"/>
            <a:ext cx="3557587" cy="5232400"/>
          </a:xfrm>
        </p:spPr>
      </p:pic>
    </p:spTree>
    <p:extLst>
      <p:ext uri="{BB962C8B-B14F-4D97-AF65-F5344CB8AC3E}">
        <p14:creationId xmlns:p14="http://schemas.microsoft.com/office/powerpoint/2010/main" val="2130115587"/>
      </p:ext>
    </p:extLst>
  </p:cSld>
  <p:clrMapOvr>
    <a:masterClrMapping/>
  </p:clrMapOvr>
</p:sld>
</file>

<file path=ppt/theme/theme1.xml><?xml version="1.0" encoding="utf-8"?>
<a:theme xmlns:a="http://schemas.openxmlformats.org/drawingml/2006/main" name="Office Theme">
  <a:themeElements>
    <a:clrScheme name="Custom 26">
      <a:dk1>
        <a:srgbClr val="3F3F3F"/>
      </a:dk1>
      <a:lt1>
        <a:srgbClr val="FFFFFF"/>
      </a:lt1>
      <a:dk2>
        <a:srgbClr val="000000"/>
      </a:dk2>
      <a:lt2>
        <a:srgbClr val="A5A5A5"/>
      </a:lt2>
      <a:accent1>
        <a:srgbClr val="954F72"/>
      </a:accent1>
      <a:accent2>
        <a:srgbClr val="0F3955"/>
      </a:accent2>
      <a:accent3>
        <a:srgbClr val="BBC3CD"/>
      </a:accent3>
      <a:accent4>
        <a:srgbClr val="484848"/>
      </a:accent4>
      <a:accent5>
        <a:srgbClr val="1F1F26"/>
      </a:accent5>
      <a:accent6>
        <a:srgbClr val="F2CAA2"/>
      </a:accent6>
      <a:hlink>
        <a:srgbClr val="00194C"/>
      </a:hlink>
      <a:folHlink>
        <a:srgbClr val="954F72"/>
      </a:folHlink>
    </a:clrScheme>
    <a:fontScheme name="MSFT template">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634D9E51-4949-4732-B929-C29E3E42414E}" vid="{5842DBD6-7D6C-4C1A-8AA9-69FB39037E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sophisticated presentation</Template>
  <TotalTime>0</TotalTime>
  <Words>409</Words>
  <Application>Microsoft Office PowerPoint</Application>
  <PresentationFormat>Widescreen</PresentationFormat>
  <Paragraphs>21</Paragraphs>
  <Slides>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vt:i4>
      </vt:variant>
    </vt:vector>
  </HeadingPairs>
  <TitlesOfParts>
    <vt:vector size="12" baseType="lpstr">
      <vt:lpstr>Arial</vt:lpstr>
      <vt:lpstr>Calibri</vt:lpstr>
      <vt:lpstr>Calibri Light</vt:lpstr>
      <vt:lpstr>Constantia</vt:lpstr>
      <vt:lpstr>Corbel</vt:lpstr>
      <vt:lpstr>Helvetica Light</vt:lpstr>
      <vt:lpstr>Raleway</vt:lpstr>
      <vt:lpstr>Office Theme</vt:lpstr>
      <vt:lpstr>The BÜHLMANN IBDoc®  Calprotectin Home Test</vt:lpstr>
      <vt:lpstr>How to sign up  for an account?</vt:lpstr>
      <vt:lpstr>How do I access the App? </vt:lpstr>
      <vt:lpstr>Logging 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2020-05-20T08:26:29Z</dcterms:created>
  <dcterms:modified xsi:type="dcterms:W3CDTF">2020-05-28T09:42:12Z</dcterms:modified>
</cp:coreProperties>
</file>